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9" r:id="rId2"/>
    <p:sldId id="382" r:id="rId3"/>
    <p:sldId id="383" r:id="rId4"/>
    <p:sldId id="388" r:id="rId5"/>
    <p:sldId id="381" r:id="rId6"/>
    <p:sldId id="390" r:id="rId7"/>
    <p:sldId id="384" r:id="rId8"/>
    <p:sldId id="387" r:id="rId9"/>
    <p:sldId id="304" r:id="rId10"/>
    <p:sldId id="373" r:id="rId11"/>
    <p:sldId id="374" r:id="rId12"/>
    <p:sldId id="348" r:id="rId13"/>
    <p:sldId id="349" r:id="rId14"/>
    <p:sldId id="363" r:id="rId15"/>
    <p:sldId id="362" r:id="rId16"/>
    <p:sldId id="360" r:id="rId17"/>
    <p:sldId id="399" r:id="rId18"/>
    <p:sldId id="350" r:id="rId19"/>
    <p:sldId id="353" r:id="rId20"/>
    <p:sldId id="394" r:id="rId21"/>
    <p:sldId id="395" r:id="rId22"/>
    <p:sldId id="396" r:id="rId23"/>
    <p:sldId id="397" r:id="rId24"/>
    <p:sldId id="393" r:id="rId25"/>
    <p:sldId id="354" r:id="rId26"/>
    <p:sldId id="391" r:id="rId27"/>
  </p:sldIdLst>
  <p:sldSz cx="9144000" cy="6858000" type="screen4x3"/>
  <p:notesSz cx="6858000" cy="9144000"/>
  <p:defaultTextStyle>
    <a:defPPr>
      <a:defRPr lang="zh-CN"/>
    </a:defPPr>
    <a:lvl1pPr algn="ctr" rtl="0" fontAlgn="base">
      <a:spcBef>
        <a:spcPct val="0"/>
      </a:spcBef>
      <a:spcAft>
        <a:spcPct val="0"/>
      </a:spcAft>
      <a:defRPr sz="3200" b="1" kern="1200">
        <a:solidFill>
          <a:srgbClr val="FF0000"/>
        </a:solidFill>
        <a:latin typeface="Arial" pitchFamily="34" charset="0"/>
        <a:ea typeface="宋体" pitchFamily="2" charset="-122"/>
        <a:cs typeface="+mn-cs"/>
      </a:defRPr>
    </a:lvl1pPr>
    <a:lvl2pPr marL="457200" algn="ctr" rtl="0" fontAlgn="base">
      <a:spcBef>
        <a:spcPct val="0"/>
      </a:spcBef>
      <a:spcAft>
        <a:spcPct val="0"/>
      </a:spcAft>
      <a:defRPr sz="3200" b="1" kern="1200">
        <a:solidFill>
          <a:srgbClr val="FF0000"/>
        </a:solidFill>
        <a:latin typeface="Arial" pitchFamily="34" charset="0"/>
        <a:ea typeface="宋体" pitchFamily="2" charset="-122"/>
        <a:cs typeface="+mn-cs"/>
      </a:defRPr>
    </a:lvl2pPr>
    <a:lvl3pPr marL="914400" algn="ctr" rtl="0" fontAlgn="base">
      <a:spcBef>
        <a:spcPct val="0"/>
      </a:spcBef>
      <a:spcAft>
        <a:spcPct val="0"/>
      </a:spcAft>
      <a:defRPr sz="3200" b="1" kern="1200">
        <a:solidFill>
          <a:srgbClr val="FF0000"/>
        </a:solidFill>
        <a:latin typeface="Arial" pitchFamily="34" charset="0"/>
        <a:ea typeface="宋体" pitchFamily="2" charset="-122"/>
        <a:cs typeface="+mn-cs"/>
      </a:defRPr>
    </a:lvl3pPr>
    <a:lvl4pPr marL="1371600" algn="ctr" rtl="0" fontAlgn="base">
      <a:spcBef>
        <a:spcPct val="0"/>
      </a:spcBef>
      <a:spcAft>
        <a:spcPct val="0"/>
      </a:spcAft>
      <a:defRPr sz="3200" b="1" kern="1200">
        <a:solidFill>
          <a:srgbClr val="FF0000"/>
        </a:solidFill>
        <a:latin typeface="Arial" pitchFamily="34" charset="0"/>
        <a:ea typeface="宋体" pitchFamily="2" charset="-122"/>
        <a:cs typeface="+mn-cs"/>
      </a:defRPr>
    </a:lvl4pPr>
    <a:lvl5pPr marL="1828800" algn="ctr" rtl="0" fontAlgn="base">
      <a:spcBef>
        <a:spcPct val="0"/>
      </a:spcBef>
      <a:spcAft>
        <a:spcPct val="0"/>
      </a:spcAft>
      <a:defRPr sz="3200" b="1" kern="1200">
        <a:solidFill>
          <a:srgbClr val="FF0000"/>
        </a:solidFill>
        <a:latin typeface="Arial" pitchFamily="34" charset="0"/>
        <a:ea typeface="宋体" pitchFamily="2" charset="-122"/>
        <a:cs typeface="+mn-cs"/>
      </a:defRPr>
    </a:lvl5pPr>
    <a:lvl6pPr marL="2286000" algn="l" defTabSz="914400" rtl="0" eaLnBrk="1" latinLnBrk="0" hangingPunct="1">
      <a:defRPr sz="3200" b="1" kern="1200">
        <a:solidFill>
          <a:srgbClr val="FF0000"/>
        </a:solidFill>
        <a:latin typeface="Arial" pitchFamily="34" charset="0"/>
        <a:ea typeface="宋体" pitchFamily="2" charset="-122"/>
        <a:cs typeface="+mn-cs"/>
      </a:defRPr>
    </a:lvl6pPr>
    <a:lvl7pPr marL="2743200" algn="l" defTabSz="914400" rtl="0" eaLnBrk="1" latinLnBrk="0" hangingPunct="1">
      <a:defRPr sz="3200" b="1" kern="1200">
        <a:solidFill>
          <a:srgbClr val="FF0000"/>
        </a:solidFill>
        <a:latin typeface="Arial" pitchFamily="34" charset="0"/>
        <a:ea typeface="宋体" pitchFamily="2" charset="-122"/>
        <a:cs typeface="+mn-cs"/>
      </a:defRPr>
    </a:lvl7pPr>
    <a:lvl8pPr marL="3200400" algn="l" defTabSz="914400" rtl="0" eaLnBrk="1" latinLnBrk="0" hangingPunct="1">
      <a:defRPr sz="3200" b="1" kern="1200">
        <a:solidFill>
          <a:srgbClr val="FF0000"/>
        </a:solidFill>
        <a:latin typeface="Arial" pitchFamily="34" charset="0"/>
        <a:ea typeface="宋体" pitchFamily="2" charset="-122"/>
        <a:cs typeface="+mn-cs"/>
      </a:defRPr>
    </a:lvl8pPr>
    <a:lvl9pPr marL="3657600" algn="l" defTabSz="914400" rtl="0" eaLnBrk="1" latinLnBrk="0" hangingPunct="1">
      <a:defRPr sz="3200" b="1" kern="1200">
        <a:solidFill>
          <a:srgbClr val="FF0000"/>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00000"/>
    <a:srgbClr val="FF3300"/>
    <a:srgbClr val="D60093"/>
    <a:srgbClr val="FFFFCC"/>
    <a:srgbClr val="FFFF00"/>
    <a:srgbClr val="FFFF99"/>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7" autoAdjust="0"/>
    <p:restoredTop sz="94660"/>
  </p:normalViewPr>
  <p:slideViewPr>
    <p:cSldViewPr>
      <p:cViewPr varScale="1">
        <p:scale>
          <a:sx n="39" d="100"/>
          <a:sy n="39" d="100"/>
        </p:scale>
        <p:origin x="-14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0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a:solidFill>
                  <a:schemeClr val="tx1"/>
                </a:solidFill>
              </a:defRPr>
            </a:lvl1pPr>
          </a:lstStyle>
          <a:p>
            <a:endParaRPr lang="en-US" altLang="zh-CN"/>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endParaRPr lang="en-US" altLang="zh-CN"/>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a:solidFill>
                  <a:schemeClr val="tx1"/>
                </a:solidFill>
              </a:defRPr>
            </a:lvl1pPr>
          </a:lstStyle>
          <a:p>
            <a:endParaRPr lang="en-US" altLang="zh-CN"/>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1E06F582-6B67-43BB-A69A-801F69960C02}" type="slidenum">
              <a:rPr lang="en-US" altLang="zh-CN"/>
              <a:pPr/>
              <a:t>‹#›</a:t>
            </a:fld>
            <a:endParaRPr lang="en-US" altLang="zh-CN"/>
          </a:p>
        </p:txBody>
      </p:sp>
    </p:spTree>
    <p:extLst>
      <p:ext uri="{BB962C8B-B14F-4D97-AF65-F5344CB8AC3E}">
        <p14:creationId xmlns:p14="http://schemas.microsoft.com/office/powerpoint/2010/main" val="18372389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Arial"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D527AE-AC9F-49EA-9344-9F26AFD4A008}" type="slidenum">
              <a:rPr lang="en-US" altLang="zh-CN"/>
              <a:pPr/>
              <a:t>4</a:t>
            </a:fld>
            <a:endParaRPr lang="en-US" altLang="zh-CN"/>
          </a:p>
        </p:txBody>
      </p:sp>
      <p:sp>
        <p:nvSpPr>
          <p:cNvPr id="202754" name="Rectangle 2"/>
          <p:cNvSpPr>
            <a:spLocks noRot="1" noChangeArrowheads="1" noTextEdit="1"/>
          </p:cNvSpPr>
          <p:nvPr>
            <p:ph type="sldImg"/>
          </p:nvPr>
        </p:nvSpPr>
        <p:spPr>
          <a:ln/>
        </p:spPr>
      </p:sp>
      <p:sp>
        <p:nvSpPr>
          <p:cNvPr id="202755"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9DC5431-C395-415B-BF01-C1DB8EF64FFC}" type="slidenum">
              <a:rPr lang="en-US" altLang="zh-CN"/>
              <a:pPr/>
              <a:t>‹#›</a:t>
            </a:fld>
            <a:endParaRPr lang="en-US" altLang="zh-CN"/>
          </a:p>
        </p:txBody>
      </p:sp>
    </p:spTree>
    <p:extLst>
      <p:ext uri="{BB962C8B-B14F-4D97-AF65-F5344CB8AC3E}">
        <p14:creationId xmlns:p14="http://schemas.microsoft.com/office/powerpoint/2010/main" val="3334107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9FBBA016-C26C-49F6-BE2B-932B8B504ADE}" type="slidenum">
              <a:rPr lang="en-US" altLang="zh-CN"/>
              <a:pPr/>
              <a:t>‹#›</a:t>
            </a:fld>
            <a:endParaRPr lang="en-US" altLang="zh-CN"/>
          </a:p>
        </p:txBody>
      </p:sp>
    </p:spTree>
    <p:extLst>
      <p:ext uri="{BB962C8B-B14F-4D97-AF65-F5344CB8AC3E}">
        <p14:creationId xmlns:p14="http://schemas.microsoft.com/office/powerpoint/2010/main" val="2729527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E388AF4-4B37-4BF3-A711-2EF0D6E7B69F}" type="slidenum">
              <a:rPr lang="en-US" altLang="zh-CN"/>
              <a:pPr/>
              <a:t>‹#›</a:t>
            </a:fld>
            <a:endParaRPr lang="en-US" altLang="zh-CN"/>
          </a:p>
        </p:txBody>
      </p:sp>
    </p:spTree>
    <p:extLst>
      <p:ext uri="{BB962C8B-B14F-4D97-AF65-F5344CB8AC3E}">
        <p14:creationId xmlns:p14="http://schemas.microsoft.com/office/powerpoint/2010/main" val="3749951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01A09D0D-ADB1-4233-B646-8E9345A71238}" type="slidenum">
              <a:rPr lang="en-US" altLang="zh-CN"/>
              <a:pPr/>
              <a:t>‹#›</a:t>
            </a:fld>
            <a:endParaRPr lang="en-US" altLang="zh-CN"/>
          </a:p>
        </p:txBody>
      </p:sp>
    </p:spTree>
    <p:extLst>
      <p:ext uri="{BB962C8B-B14F-4D97-AF65-F5344CB8AC3E}">
        <p14:creationId xmlns:p14="http://schemas.microsoft.com/office/powerpoint/2010/main" val="3377819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25963"/>
          </a:xfrm>
        </p:spPr>
        <p:txBody>
          <a:bodyPr/>
          <a:lstStyle/>
          <a:p>
            <a:endParaRPr lang="zh-CN" altLang="en-US"/>
          </a:p>
        </p:txBody>
      </p:sp>
      <p:sp>
        <p:nvSpPr>
          <p:cNvPr id="4" name="日期占位符 3"/>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p:cNvSpPr>
            <a:spLocks noGrp="1"/>
          </p:cNvSpPr>
          <p:nvPr>
            <p:ph type="sldNum" sz="quarter" idx="12"/>
          </p:nvPr>
        </p:nvSpPr>
        <p:spPr>
          <a:xfrm>
            <a:off x="6553200" y="6245225"/>
            <a:ext cx="2133600" cy="476250"/>
          </a:xfrm>
        </p:spPr>
        <p:txBody>
          <a:bodyPr/>
          <a:lstStyle>
            <a:lvl1pPr>
              <a:defRPr/>
            </a:lvl1pPr>
          </a:lstStyle>
          <a:p>
            <a:fld id="{4C1A46A8-1820-40D5-AA75-8EAE7D285298}" type="slidenum">
              <a:rPr lang="en-US" altLang="zh-CN"/>
              <a:pPr/>
              <a:t>‹#›</a:t>
            </a:fld>
            <a:endParaRPr lang="en-US" altLang="zh-CN"/>
          </a:p>
        </p:txBody>
      </p:sp>
    </p:spTree>
    <p:extLst>
      <p:ext uri="{BB962C8B-B14F-4D97-AF65-F5344CB8AC3E}">
        <p14:creationId xmlns:p14="http://schemas.microsoft.com/office/powerpoint/2010/main" val="2672154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F9856AC-7029-477C-AB42-BDD764345A44}" type="slidenum">
              <a:rPr lang="en-US" altLang="zh-CN"/>
              <a:pPr/>
              <a:t>‹#›</a:t>
            </a:fld>
            <a:endParaRPr lang="en-US" altLang="zh-CN"/>
          </a:p>
        </p:txBody>
      </p:sp>
    </p:spTree>
    <p:extLst>
      <p:ext uri="{BB962C8B-B14F-4D97-AF65-F5344CB8AC3E}">
        <p14:creationId xmlns:p14="http://schemas.microsoft.com/office/powerpoint/2010/main" val="717165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96595DF1-5D11-43FF-8B8C-98516974D075}" type="slidenum">
              <a:rPr lang="en-US" altLang="zh-CN"/>
              <a:pPr/>
              <a:t>‹#›</a:t>
            </a:fld>
            <a:endParaRPr lang="en-US" altLang="zh-CN"/>
          </a:p>
        </p:txBody>
      </p:sp>
    </p:spTree>
    <p:extLst>
      <p:ext uri="{BB962C8B-B14F-4D97-AF65-F5344CB8AC3E}">
        <p14:creationId xmlns:p14="http://schemas.microsoft.com/office/powerpoint/2010/main" val="1789876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20345C6B-7535-4AAA-8C12-8E5389967DFE}" type="slidenum">
              <a:rPr lang="en-US" altLang="zh-CN"/>
              <a:pPr/>
              <a:t>‹#›</a:t>
            </a:fld>
            <a:endParaRPr lang="en-US" altLang="zh-CN"/>
          </a:p>
        </p:txBody>
      </p:sp>
    </p:spTree>
    <p:extLst>
      <p:ext uri="{BB962C8B-B14F-4D97-AF65-F5344CB8AC3E}">
        <p14:creationId xmlns:p14="http://schemas.microsoft.com/office/powerpoint/2010/main" val="2573040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CA0E1B49-C96F-457B-9BB9-9ED85EE38FF3}" type="slidenum">
              <a:rPr lang="en-US" altLang="zh-CN"/>
              <a:pPr/>
              <a:t>‹#›</a:t>
            </a:fld>
            <a:endParaRPr lang="en-US" altLang="zh-CN"/>
          </a:p>
        </p:txBody>
      </p:sp>
    </p:spTree>
    <p:extLst>
      <p:ext uri="{BB962C8B-B14F-4D97-AF65-F5344CB8AC3E}">
        <p14:creationId xmlns:p14="http://schemas.microsoft.com/office/powerpoint/2010/main" val="3236102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3435251B-A0B7-48A1-B6BD-227025CBBCF2}" type="slidenum">
              <a:rPr lang="en-US" altLang="zh-CN"/>
              <a:pPr/>
              <a:t>‹#›</a:t>
            </a:fld>
            <a:endParaRPr lang="en-US" altLang="zh-CN"/>
          </a:p>
        </p:txBody>
      </p:sp>
    </p:spTree>
    <p:extLst>
      <p:ext uri="{BB962C8B-B14F-4D97-AF65-F5344CB8AC3E}">
        <p14:creationId xmlns:p14="http://schemas.microsoft.com/office/powerpoint/2010/main" val="3067173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5AB41E87-41E1-42FE-A125-CC22C3DC9301}" type="slidenum">
              <a:rPr lang="en-US" altLang="zh-CN"/>
              <a:pPr/>
              <a:t>‹#›</a:t>
            </a:fld>
            <a:endParaRPr lang="en-US" altLang="zh-CN"/>
          </a:p>
        </p:txBody>
      </p:sp>
    </p:spTree>
    <p:extLst>
      <p:ext uri="{BB962C8B-B14F-4D97-AF65-F5344CB8AC3E}">
        <p14:creationId xmlns:p14="http://schemas.microsoft.com/office/powerpoint/2010/main" val="3888146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A773824-DFD5-4990-AF31-596507A635AC}" type="slidenum">
              <a:rPr lang="en-US" altLang="zh-CN"/>
              <a:pPr/>
              <a:t>‹#›</a:t>
            </a:fld>
            <a:endParaRPr lang="en-US" altLang="zh-CN"/>
          </a:p>
        </p:txBody>
      </p:sp>
    </p:spTree>
    <p:extLst>
      <p:ext uri="{BB962C8B-B14F-4D97-AF65-F5344CB8AC3E}">
        <p14:creationId xmlns:p14="http://schemas.microsoft.com/office/powerpoint/2010/main" val="798676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E9A3EC26-CB87-432F-BB12-A1EA42AF6A6E}" type="slidenum">
              <a:rPr lang="en-US" altLang="zh-CN"/>
              <a:pPr/>
              <a:t>‹#›</a:t>
            </a:fld>
            <a:endParaRPr lang="en-US" altLang="zh-CN"/>
          </a:p>
        </p:txBody>
      </p:sp>
    </p:spTree>
    <p:extLst>
      <p:ext uri="{BB962C8B-B14F-4D97-AF65-F5344CB8AC3E}">
        <p14:creationId xmlns:p14="http://schemas.microsoft.com/office/powerpoint/2010/main" val="3457261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b="0">
                <a:solidFill>
                  <a:schemeClr val="tx1"/>
                </a:solidFill>
              </a:defRPr>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chemeClr val="tx1"/>
                </a:solidFill>
              </a:defRPr>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solidFill>
                  <a:schemeClr val="tx1"/>
                </a:solidFill>
              </a:defRPr>
            </a:lvl1pPr>
          </a:lstStyle>
          <a:p>
            <a:fld id="{23E2E1FA-A2DE-45AD-BC3E-9F71B8B7575A}"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8" Type="http://schemas.openxmlformats.org/officeDocument/2006/relationships/hyperlink" Target="01%20languagegoal1a.swf" TargetMode="External"/><Relationship Id="rId13" Type="http://schemas.openxmlformats.org/officeDocument/2006/relationships/image" Target="../media/image44.jpeg"/><Relationship Id="rId3" Type="http://schemas.openxmlformats.org/officeDocument/2006/relationships/image" Target="../media/image35.png"/><Relationship Id="rId7" Type="http://schemas.openxmlformats.org/officeDocument/2006/relationships/image" Target="../media/image39.jpeg"/><Relationship Id="rId12" Type="http://schemas.openxmlformats.org/officeDocument/2006/relationships/image" Target="../media/image43.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38.jpeg"/><Relationship Id="rId11" Type="http://schemas.openxmlformats.org/officeDocument/2006/relationships/image" Target="../media/image42.jpeg"/><Relationship Id="rId5" Type="http://schemas.openxmlformats.org/officeDocument/2006/relationships/image" Target="../media/image37.jpeg"/><Relationship Id="rId10" Type="http://schemas.openxmlformats.org/officeDocument/2006/relationships/image" Target="../media/image41.jpeg"/><Relationship Id="rId4" Type="http://schemas.openxmlformats.org/officeDocument/2006/relationships/image" Target="../media/image36.jpeg"/><Relationship Id="rId9" Type="http://schemas.openxmlformats.org/officeDocument/2006/relationships/image" Target="../media/image40.jpeg"/></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6.jpeg"/><Relationship Id="rId1" Type="http://schemas.openxmlformats.org/officeDocument/2006/relationships/slideLayout" Target="../slideLayouts/slideLayout12.xml"/><Relationship Id="rId5" Type="http://schemas.openxmlformats.org/officeDocument/2006/relationships/image" Target="../media/image47.jpeg"/><Relationship Id="rId4" Type="http://schemas.openxmlformats.org/officeDocument/2006/relationships/slide" Target="slide9.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audio" Target="file:///F:\SectionB%202b.mp3" TargetMode="External"/><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6.jpeg"/><Relationship Id="rId1" Type="http://schemas.openxmlformats.org/officeDocument/2006/relationships/slideLayout" Target="../slideLayouts/slideLayout12.xml"/><Relationship Id="rId4" Type="http://schemas.openxmlformats.org/officeDocument/2006/relationships/image" Target="../media/image46.jpeg"/></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6.jpeg"/><Relationship Id="rId1" Type="http://schemas.openxmlformats.org/officeDocument/2006/relationships/slideLayout" Target="../slideLayouts/slideLayout12.xml"/><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5.jpeg"/><Relationship Id="rId7" Type="http://schemas.openxmlformats.org/officeDocument/2006/relationships/hyperlink" Target="http://www.yuntaiw.com/meishi/Print.asp?ArticleID=27568" TargetMode="Externa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10" Type="http://schemas.openxmlformats.org/officeDocument/2006/relationships/image" Target="../media/image31.png"/><Relationship Id="rId4" Type="http://schemas.openxmlformats.org/officeDocument/2006/relationships/image" Target="../media/image26.jpeg"/><Relationship Id="rId9" Type="http://schemas.openxmlformats.org/officeDocument/2006/relationships/image" Target="../media/image30.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66" name="Picture 22" descr="47"/>
          <p:cNvPicPr>
            <a:picLocks noChangeAspect="1" noChangeArrowheads="1"/>
          </p:cNvPicPr>
          <p:nvPr/>
        </p:nvPicPr>
        <p:blipFill>
          <a:blip r:embed="rId2">
            <a:extLst>
              <a:ext uri="{28A0092B-C50C-407E-A947-70E740481C1C}">
                <a14:useLocalDpi xmlns:a14="http://schemas.microsoft.com/office/drawing/2010/main" val="0"/>
              </a:ext>
            </a:extLst>
          </a:blip>
          <a:srcRect b="7249"/>
          <a:stretch>
            <a:fillRect/>
          </a:stretch>
        </p:blipFill>
        <p:spPr bwMode="auto">
          <a:xfrm>
            <a:off x="0" y="0"/>
            <a:ext cx="9144000" cy="6837363"/>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football"/>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4797425"/>
            <a:ext cx="1366838" cy="2060575"/>
          </a:xfrm>
          <a:prstGeom prst="rect">
            <a:avLst/>
          </a:prstGeom>
          <a:noFill/>
          <a:extLst>
            <a:ext uri="{909E8E84-426E-40DD-AFC4-6F175D3DCCD1}">
              <a14:hiddenFill xmlns:a14="http://schemas.microsoft.com/office/drawing/2010/main">
                <a:solidFill>
                  <a:srgbClr val="FFFFFF"/>
                </a:solidFill>
              </a14:hiddenFill>
            </a:ext>
          </a:extLst>
        </p:spPr>
      </p:pic>
      <p:sp>
        <p:nvSpPr>
          <p:cNvPr id="6158" name="WordArt 14"/>
          <p:cNvSpPr>
            <a:spLocks noChangeArrowheads="1" noChangeShapeType="1" noTextEdit="1"/>
          </p:cNvSpPr>
          <p:nvPr/>
        </p:nvSpPr>
        <p:spPr bwMode="auto">
          <a:xfrm>
            <a:off x="395288" y="692150"/>
            <a:ext cx="8372475" cy="1354138"/>
          </a:xfrm>
          <a:prstGeom prst="rect">
            <a:avLst/>
          </a:prstGeom>
        </p:spPr>
        <p:txBody>
          <a:bodyPr wrap="none" fromWordArt="1">
            <a:prstTxWarp prst="textPlain">
              <a:avLst>
                <a:gd name="adj" fmla="val 50000"/>
              </a:avLst>
            </a:prstTxWarp>
          </a:bodyPr>
          <a:lstStyle/>
          <a:p>
            <a:r>
              <a:rPr lang="en-US" altLang="zh-CN" sz="4000" kern="10">
                <a:ln w="12700">
                  <a:solidFill>
                    <a:srgbClr val="EAEAEA"/>
                  </a:solidFill>
                  <a:miter lim="800000"/>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Comic Sans MS"/>
              </a:rPr>
              <a:t>Unit 2  How often do you exercise?</a:t>
            </a:r>
            <a:endParaRPr lang="zh-CN" altLang="en-US" sz="4000" kern="10">
              <a:ln w="12700">
                <a:solidFill>
                  <a:srgbClr val="EAEAEA"/>
                </a:solidFill>
                <a:miter lim="800000"/>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Comic Sans MS"/>
            </a:endParaRPr>
          </a:p>
        </p:txBody>
      </p:sp>
      <p:pic>
        <p:nvPicPr>
          <p:cNvPr id="6160" name="Picture 16" descr="boy1"/>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877050" y="5084763"/>
            <a:ext cx="1414463" cy="1546225"/>
          </a:xfrm>
          <a:prstGeom prst="rect">
            <a:avLst/>
          </a:prstGeom>
          <a:noFill/>
          <a:extLst>
            <a:ext uri="{909E8E84-426E-40DD-AFC4-6F175D3DCCD1}">
              <a14:hiddenFill xmlns:a14="http://schemas.microsoft.com/office/drawing/2010/main">
                <a:solidFill>
                  <a:srgbClr val="FFFFFF"/>
                </a:solidFill>
              </a14:hiddenFill>
            </a:ext>
          </a:extLst>
        </p:spPr>
      </p:pic>
      <p:pic>
        <p:nvPicPr>
          <p:cNvPr id="6161" name="Picture 17" descr="girl"/>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7956550" y="4724400"/>
            <a:ext cx="1187450" cy="1773238"/>
          </a:xfrm>
          <a:prstGeom prst="rect">
            <a:avLst/>
          </a:prstGeom>
          <a:noFill/>
          <a:extLst>
            <a:ext uri="{909E8E84-426E-40DD-AFC4-6F175D3DCCD1}">
              <a14:hiddenFill xmlns:a14="http://schemas.microsoft.com/office/drawing/2010/main">
                <a:solidFill>
                  <a:srgbClr val="FFFFFF"/>
                </a:solidFill>
              </a14:hiddenFill>
            </a:ext>
          </a:extLst>
        </p:spPr>
      </p:pic>
      <p:sp>
        <p:nvSpPr>
          <p:cNvPr id="6163" name="WordArt 19"/>
          <p:cNvSpPr>
            <a:spLocks noChangeArrowheads="1" noChangeShapeType="1" noTextEdit="1"/>
          </p:cNvSpPr>
          <p:nvPr/>
        </p:nvSpPr>
        <p:spPr bwMode="auto">
          <a:xfrm>
            <a:off x="2987675" y="2205038"/>
            <a:ext cx="2143125" cy="739775"/>
          </a:xfrm>
          <a:prstGeom prst="rect">
            <a:avLst/>
          </a:prstGeom>
        </p:spPr>
        <p:txBody>
          <a:bodyPr wrap="none" fromWordArt="1">
            <a:prstTxWarp prst="textSlantUp">
              <a:avLst>
                <a:gd name="adj" fmla="val 4630"/>
              </a:avLst>
            </a:prstTxWarp>
          </a:bodyPr>
          <a:lstStyle/>
          <a:p>
            <a:r>
              <a:rPr lang="en-US" altLang="zh-CN"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宋体"/>
                <a:ea typeface="宋体"/>
              </a:rPr>
              <a:t>Section B</a:t>
            </a:r>
            <a:endParaRPr lang="zh-CN" altLang="en-US"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宋体"/>
              <a:ea typeface="宋体"/>
            </a:endParaRPr>
          </a:p>
        </p:txBody>
      </p:sp>
      <p:sp>
        <p:nvSpPr>
          <p:cNvPr id="6164" name="WordArt 20"/>
          <p:cNvSpPr>
            <a:spLocks noChangeArrowheads="1" noChangeShapeType="1" noTextEdit="1"/>
          </p:cNvSpPr>
          <p:nvPr/>
        </p:nvSpPr>
        <p:spPr bwMode="auto">
          <a:xfrm>
            <a:off x="3059113" y="3141663"/>
            <a:ext cx="2143125" cy="523875"/>
          </a:xfrm>
          <a:prstGeom prst="rect">
            <a:avLst/>
          </a:prstGeom>
        </p:spPr>
        <p:txBody>
          <a:bodyPr wrap="none" fromWordArt="1">
            <a:prstTxWarp prst="textSlantUp">
              <a:avLst>
                <a:gd name="adj" fmla="val 0"/>
              </a:avLst>
            </a:prstTxWarp>
          </a:bodyPr>
          <a:lstStyle/>
          <a:p>
            <a:r>
              <a:rPr lang="en-US" altLang="zh-CN"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宋体"/>
                <a:ea typeface="宋体"/>
              </a:rPr>
              <a:t>Period Five</a:t>
            </a:r>
            <a:endParaRPr lang="zh-CN" altLang="en-US"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宋体"/>
              <a:ea typeface="宋体"/>
            </a:endParaRPr>
          </a:p>
        </p:txBody>
      </p:sp>
      <p:pic>
        <p:nvPicPr>
          <p:cNvPr id="6167" name="Picture 23" descr="听音乐"/>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0" y="4724400"/>
            <a:ext cx="1703388" cy="213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2" name="Picture 2"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84323" name="Text Box 3"/>
          <p:cNvSpPr txBox="1">
            <a:spLocks noChangeArrowheads="1"/>
          </p:cNvSpPr>
          <p:nvPr/>
        </p:nvSpPr>
        <p:spPr bwMode="auto">
          <a:xfrm>
            <a:off x="179388" y="571500"/>
            <a:ext cx="8631237"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lnSpc>
                <a:spcPct val="110000"/>
              </a:lnSpc>
              <a:buFont typeface="Arial" pitchFamily="34" charset="0"/>
              <a:buNone/>
            </a:pPr>
            <a:r>
              <a:rPr lang="en-US" altLang="zh-CN" sz="4000">
                <a:solidFill>
                  <a:schemeClr val="tx2"/>
                </a:solidFill>
                <a:latin typeface="Times New Roman" pitchFamily="18" charset="0"/>
              </a:rPr>
              <a:t>I think in our class, _____ students like</a:t>
            </a:r>
          </a:p>
          <a:p>
            <a:pPr algn="just">
              <a:lnSpc>
                <a:spcPct val="110000"/>
              </a:lnSpc>
              <a:buFont typeface="Arial" pitchFamily="34" charset="0"/>
              <a:buNone/>
            </a:pPr>
            <a:endParaRPr lang="en-US" altLang="zh-CN" sz="4000">
              <a:solidFill>
                <a:schemeClr val="tx2"/>
              </a:solidFill>
              <a:latin typeface="Times New Roman" pitchFamily="18" charset="0"/>
            </a:endParaRPr>
          </a:p>
        </p:txBody>
      </p:sp>
      <p:sp>
        <p:nvSpPr>
          <p:cNvPr id="184324" name="Text Box 4"/>
          <p:cNvSpPr txBox="1">
            <a:spLocks noChangeArrowheads="1"/>
          </p:cNvSpPr>
          <p:nvPr/>
        </p:nvSpPr>
        <p:spPr bwMode="auto">
          <a:xfrm>
            <a:off x="179388" y="2420938"/>
            <a:ext cx="5259387"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spcBef>
                <a:spcPct val="50000"/>
              </a:spcBef>
              <a:buFont typeface="Arial" pitchFamily="34" charset="0"/>
              <a:buNone/>
            </a:pPr>
            <a:r>
              <a:rPr lang="en-US" altLang="zh-CN" sz="4000">
                <a:solidFill>
                  <a:srgbClr val="FE1408"/>
                </a:solidFill>
                <a:latin typeface="Times New Roman" pitchFamily="18" charset="0"/>
              </a:rPr>
              <a:t>All students? </a:t>
            </a:r>
            <a:r>
              <a:rPr lang="en-US" altLang="zh-CN" sz="2800">
                <a:solidFill>
                  <a:schemeClr val="tx2"/>
                </a:solidFill>
              </a:rPr>
              <a:t>=100%</a:t>
            </a:r>
            <a:r>
              <a:rPr lang="en-US" altLang="zh-CN"/>
              <a:t> </a:t>
            </a:r>
            <a:endParaRPr lang="en-US" altLang="zh-CN" sz="4000">
              <a:solidFill>
                <a:srgbClr val="FE1408"/>
              </a:solidFill>
              <a:latin typeface="Times New Roman" pitchFamily="18" charset="0"/>
            </a:endParaRPr>
          </a:p>
          <a:p>
            <a:pPr algn="just">
              <a:spcBef>
                <a:spcPct val="50000"/>
              </a:spcBef>
              <a:buFont typeface="Arial" pitchFamily="34" charset="0"/>
              <a:buNone/>
            </a:pPr>
            <a:r>
              <a:rPr lang="en-US" altLang="zh-CN" sz="4000">
                <a:solidFill>
                  <a:srgbClr val="0000FF"/>
                </a:solidFill>
                <a:latin typeface="Times New Roman" pitchFamily="18" charset="0"/>
              </a:rPr>
              <a:t>Most students?</a:t>
            </a:r>
            <a:r>
              <a:rPr lang="en-US" altLang="zh-CN">
                <a:solidFill>
                  <a:schemeClr val="tx2"/>
                </a:solidFill>
              </a:rPr>
              <a:t>=</a:t>
            </a:r>
            <a:r>
              <a:rPr lang="en-US" altLang="zh-CN" sz="2800">
                <a:solidFill>
                  <a:schemeClr val="tx2"/>
                </a:solidFill>
              </a:rPr>
              <a:t>51%-99%</a:t>
            </a:r>
            <a:endParaRPr lang="en-US" altLang="zh-CN" sz="3600">
              <a:solidFill>
                <a:srgbClr val="0000FF"/>
              </a:solidFill>
              <a:latin typeface="Times New Roman" pitchFamily="18" charset="0"/>
            </a:endParaRPr>
          </a:p>
          <a:p>
            <a:pPr algn="just">
              <a:spcBef>
                <a:spcPct val="50000"/>
              </a:spcBef>
              <a:buFont typeface="Arial" pitchFamily="34" charset="0"/>
              <a:buNone/>
            </a:pPr>
            <a:r>
              <a:rPr lang="en-US" altLang="zh-CN" sz="4000">
                <a:solidFill>
                  <a:srgbClr val="FE1408"/>
                </a:solidFill>
                <a:latin typeface="Times New Roman" pitchFamily="18" charset="0"/>
              </a:rPr>
              <a:t>Some students?</a:t>
            </a:r>
            <a:r>
              <a:rPr lang="en-US" altLang="zh-CN">
                <a:solidFill>
                  <a:schemeClr val="tx2"/>
                </a:solidFill>
              </a:rPr>
              <a:t>=</a:t>
            </a:r>
            <a:r>
              <a:rPr lang="en-US" altLang="zh-CN" sz="2800">
                <a:solidFill>
                  <a:schemeClr val="tx2"/>
                </a:solidFill>
              </a:rPr>
              <a:t>1%-50%</a:t>
            </a:r>
            <a:r>
              <a:rPr lang="en-US" altLang="zh-CN"/>
              <a:t> </a:t>
            </a:r>
            <a:endParaRPr lang="en-US" altLang="zh-CN" sz="4000">
              <a:solidFill>
                <a:srgbClr val="FE1408"/>
              </a:solidFill>
              <a:latin typeface="Times New Roman" pitchFamily="18" charset="0"/>
            </a:endParaRPr>
          </a:p>
          <a:p>
            <a:pPr algn="just">
              <a:spcBef>
                <a:spcPct val="50000"/>
              </a:spcBef>
              <a:buFont typeface="Arial" pitchFamily="34" charset="0"/>
              <a:buNone/>
            </a:pPr>
            <a:r>
              <a:rPr lang="en-US" altLang="zh-CN" sz="4000">
                <a:solidFill>
                  <a:srgbClr val="0000FF"/>
                </a:solidFill>
                <a:latin typeface="Times New Roman" pitchFamily="18" charset="0"/>
              </a:rPr>
              <a:t>No students? </a:t>
            </a:r>
            <a:r>
              <a:rPr lang="en-US" altLang="zh-CN" sz="2800">
                <a:solidFill>
                  <a:schemeClr val="tx2"/>
                </a:solidFill>
              </a:rPr>
              <a:t>= 0%</a:t>
            </a:r>
            <a:r>
              <a:rPr lang="en-US" altLang="zh-CN"/>
              <a:t> </a:t>
            </a:r>
          </a:p>
        </p:txBody>
      </p:sp>
      <p:pic>
        <p:nvPicPr>
          <p:cNvPr id="184325" name="Picture 5" descr="sur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2276475"/>
            <a:ext cx="3349625"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6" name="Rectangle 6"/>
          <p:cNvSpPr>
            <a:spLocks noChangeArrowheads="1"/>
          </p:cNvSpPr>
          <p:nvPr/>
        </p:nvSpPr>
        <p:spPr bwMode="auto">
          <a:xfrm>
            <a:off x="179388" y="1268413"/>
            <a:ext cx="41243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a:solidFill>
                  <a:schemeClr val="tx2"/>
                </a:solidFill>
                <a:latin typeface="Times New Roman" pitchFamily="18" charset="0"/>
              </a:rPr>
              <a:t>using the internet.</a:t>
            </a:r>
          </a:p>
        </p:txBody>
      </p:sp>
      <p:sp>
        <p:nvSpPr>
          <p:cNvPr id="184327" name="Rectangle 7"/>
          <p:cNvSpPr>
            <a:spLocks noChangeArrowheads="1"/>
          </p:cNvSpPr>
          <p:nvPr/>
        </p:nvSpPr>
        <p:spPr bwMode="auto">
          <a:xfrm>
            <a:off x="179388" y="1227138"/>
            <a:ext cx="396716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10000"/>
              </a:lnSpc>
              <a:buFont typeface="Arial" pitchFamily="34" charset="0"/>
              <a:buNone/>
            </a:pPr>
            <a:r>
              <a:rPr lang="en-US" altLang="zh-CN" sz="4000">
                <a:solidFill>
                  <a:schemeClr val="tx2"/>
                </a:solidFill>
                <a:latin typeface="Times New Roman" pitchFamily="18" charset="0"/>
              </a:rPr>
              <a:t>doing homework.</a:t>
            </a:r>
          </a:p>
        </p:txBody>
      </p:sp>
      <p:pic>
        <p:nvPicPr>
          <p:cNvPr id="184328" name="Picture 8" descr="j0232133[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48263" y="2133600"/>
            <a:ext cx="2735262"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29" name="Picture 9" descr="tabletennis-righ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9700" y="2133600"/>
            <a:ext cx="2952750" cy="378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30" name="Rectangle 10"/>
          <p:cNvSpPr>
            <a:spLocks noChangeArrowheads="1"/>
          </p:cNvSpPr>
          <p:nvPr/>
        </p:nvSpPr>
        <p:spPr bwMode="auto">
          <a:xfrm>
            <a:off x="179388" y="1268413"/>
            <a:ext cx="72183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a:solidFill>
                  <a:schemeClr val="tx2"/>
                </a:solidFill>
                <a:latin typeface="Times New Roman" pitchFamily="18" charset="0"/>
              </a:rPr>
              <a:t>playing table tennis. (ping-pong)</a:t>
            </a:r>
          </a:p>
        </p:txBody>
      </p:sp>
      <p:pic>
        <p:nvPicPr>
          <p:cNvPr id="184331" name="Picture 11" descr="play_hard_basketbal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19700" y="2133600"/>
            <a:ext cx="3746500"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32" name="Rectangle 12"/>
          <p:cNvSpPr>
            <a:spLocks noChangeArrowheads="1"/>
          </p:cNvSpPr>
          <p:nvPr/>
        </p:nvSpPr>
        <p:spPr bwMode="auto">
          <a:xfrm>
            <a:off x="179388" y="1196975"/>
            <a:ext cx="42799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10000"/>
              </a:lnSpc>
              <a:buFont typeface="Arial" pitchFamily="34" charset="0"/>
              <a:buNone/>
            </a:pPr>
            <a:r>
              <a:rPr lang="en-US" altLang="zh-CN" sz="4000">
                <a:solidFill>
                  <a:schemeClr val="tx2"/>
                </a:solidFill>
                <a:latin typeface="Times New Roman" pitchFamily="18" charset="0"/>
              </a:rPr>
              <a:t>playing basketball.</a:t>
            </a:r>
          </a:p>
        </p:txBody>
      </p:sp>
      <p:pic>
        <p:nvPicPr>
          <p:cNvPr id="184333" name="Picture 13" descr="Bob%20EYSA%203%20boys%20Soccer%20%20(OP)%20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92725" y="2133600"/>
            <a:ext cx="3684588"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34" name="Rectangle 14"/>
          <p:cNvSpPr>
            <a:spLocks noChangeArrowheads="1"/>
          </p:cNvSpPr>
          <p:nvPr/>
        </p:nvSpPr>
        <p:spPr bwMode="auto">
          <a:xfrm>
            <a:off x="179388" y="1287463"/>
            <a:ext cx="34020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a:solidFill>
                  <a:schemeClr val="tx2"/>
                </a:solidFill>
                <a:latin typeface="Times New Roman" pitchFamily="18" charset="0"/>
              </a:rPr>
              <a:t>playing soccer.</a:t>
            </a:r>
          </a:p>
        </p:txBody>
      </p:sp>
      <p:pic>
        <p:nvPicPr>
          <p:cNvPr id="184335" name="Picture 15" descr="儿童节韩国儿童矢量素材 - 男孩女孩篇 - 男孩女孩向量图65">
            <a:hlinkClick r:id="rId8"/>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2725" y="2060575"/>
            <a:ext cx="2940050"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36" name="Rectangle 16"/>
          <p:cNvSpPr>
            <a:spLocks noChangeArrowheads="1"/>
          </p:cNvSpPr>
          <p:nvPr/>
        </p:nvSpPr>
        <p:spPr bwMode="auto">
          <a:xfrm>
            <a:off x="179388" y="1268413"/>
            <a:ext cx="40973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a:solidFill>
                  <a:schemeClr val="tx2"/>
                </a:solidFill>
                <a:latin typeface="Times New Roman" pitchFamily="18" charset="0"/>
              </a:rPr>
              <a:t>listening to music.</a:t>
            </a:r>
          </a:p>
        </p:txBody>
      </p:sp>
      <p:pic>
        <p:nvPicPr>
          <p:cNvPr id="184337" name="Picture 17" descr="八下 看电影"/>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92725" y="2133600"/>
            <a:ext cx="3708400" cy="3959225"/>
          </a:xfrm>
          <a:prstGeom prst="rect">
            <a:avLst/>
          </a:prstGeom>
          <a:noFill/>
          <a:extLst>
            <a:ext uri="{909E8E84-426E-40DD-AFC4-6F175D3DCCD1}">
              <a14:hiddenFill xmlns:a14="http://schemas.microsoft.com/office/drawing/2010/main">
                <a:solidFill>
                  <a:srgbClr val="FFFFFF"/>
                </a:solidFill>
              </a14:hiddenFill>
            </a:ext>
          </a:extLst>
        </p:spPr>
      </p:pic>
      <p:sp>
        <p:nvSpPr>
          <p:cNvPr id="184338" name="Rectangle 18"/>
          <p:cNvSpPr>
            <a:spLocks noChangeArrowheads="1"/>
          </p:cNvSpPr>
          <p:nvPr/>
        </p:nvSpPr>
        <p:spPr bwMode="auto">
          <a:xfrm>
            <a:off x="179388" y="1268413"/>
            <a:ext cx="4476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a:solidFill>
                  <a:schemeClr val="tx2"/>
                </a:solidFill>
                <a:latin typeface="Times New Roman" pitchFamily="18" charset="0"/>
              </a:rPr>
              <a:t>going to the movies.</a:t>
            </a:r>
          </a:p>
        </p:txBody>
      </p:sp>
      <p:pic>
        <p:nvPicPr>
          <p:cNvPr id="184340" name="Picture 20" descr="tv"/>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92725" y="2133600"/>
            <a:ext cx="3527425"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1" name="Rectangle 21"/>
          <p:cNvSpPr>
            <a:spLocks noChangeArrowheads="1"/>
          </p:cNvSpPr>
          <p:nvPr/>
        </p:nvSpPr>
        <p:spPr bwMode="auto">
          <a:xfrm>
            <a:off x="250825" y="1341438"/>
            <a:ext cx="31194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a:solidFill>
                  <a:schemeClr val="tx2"/>
                </a:solidFill>
                <a:latin typeface="Times New Roman" pitchFamily="18" charset="0"/>
              </a:rPr>
              <a:t>watching TV.</a:t>
            </a:r>
          </a:p>
        </p:txBody>
      </p:sp>
      <p:pic>
        <p:nvPicPr>
          <p:cNvPr id="184342" name="Picture 22" descr="2007071015031090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92725" y="2133600"/>
            <a:ext cx="3527425" cy="3886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43" name="Rectangle 23"/>
          <p:cNvSpPr>
            <a:spLocks noChangeArrowheads="1"/>
          </p:cNvSpPr>
          <p:nvPr/>
        </p:nvSpPr>
        <p:spPr bwMode="auto">
          <a:xfrm>
            <a:off x="176213" y="1268413"/>
            <a:ext cx="5619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a:solidFill>
                  <a:schemeClr val="tx2"/>
                </a:solidFill>
                <a:latin typeface="Times New Roman" pitchFamily="18" charset="0"/>
              </a:rPr>
              <a:t>playing computer games.</a:t>
            </a:r>
          </a:p>
        </p:txBody>
      </p:sp>
      <p:pic>
        <p:nvPicPr>
          <p:cNvPr id="184345" name="Picture 25" descr="978073686360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92725" y="2133600"/>
            <a:ext cx="3598863" cy="3959225"/>
          </a:xfrm>
          <a:prstGeom prst="rect">
            <a:avLst/>
          </a:prstGeom>
          <a:noFill/>
          <a:extLst>
            <a:ext uri="{909E8E84-426E-40DD-AFC4-6F175D3DCCD1}">
              <a14:hiddenFill xmlns:a14="http://schemas.microsoft.com/office/drawing/2010/main">
                <a:solidFill>
                  <a:srgbClr val="FFFFFF"/>
                </a:solidFill>
              </a14:hiddenFill>
            </a:ext>
          </a:extLst>
        </p:spPr>
      </p:pic>
      <p:sp>
        <p:nvSpPr>
          <p:cNvPr id="184346" name="Rectangle 26"/>
          <p:cNvSpPr>
            <a:spLocks noChangeArrowheads="1"/>
          </p:cNvSpPr>
          <p:nvPr/>
        </p:nvSpPr>
        <p:spPr bwMode="auto">
          <a:xfrm>
            <a:off x="212725" y="1341438"/>
            <a:ext cx="66643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a:solidFill>
                  <a:schemeClr val="tx2"/>
                </a:solidFill>
                <a:latin typeface="Times New Roman" pitchFamily="18" charset="0"/>
              </a:rPr>
              <a:t>going camping in the country.</a:t>
            </a: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24"/>
                                        </p:tgtEl>
                                        <p:attrNameLst>
                                          <p:attrName>style.visibility</p:attrName>
                                        </p:attrNameLst>
                                      </p:cBhvr>
                                      <p:to>
                                        <p:strVal val="visible"/>
                                      </p:to>
                                    </p:set>
                                    <p:animEffect transition="in" filter="blinds(horizontal)">
                                      <p:cBhvr>
                                        <p:cTn id="7" dur="500"/>
                                        <p:tgtEl>
                                          <p:spTgt spid="1843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5" presetClass="exit" presetSubtype="0" fill="hold" nodeType="clickEffect">
                                  <p:stCondLst>
                                    <p:cond delay="0"/>
                                  </p:stCondLst>
                                  <p:childTnLst>
                                    <p:animEffect transition="out" filter="fade">
                                      <p:cBhvr>
                                        <p:cTn id="11" dur="1000" accel="50000">
                                          <p:stCondLst>
                                            <p:cond delay="0"/>
                                          </p:stCondLst>
                                        </p:cTn>
                                        <p:tgtEl>
                                          <p:spTgt spid="184325"/>
                                        </p:tgtEl>
                                      </p:cBhvr>
                                    </p:animEffect>
                                    <p:anim calcmode="lin" valueType="num">
                                      <p:cBhvr>
                                        <p:cTn id="12" dur="500" accel="50000">
                                          <p:stCondLst>
                                            <p:cond delay="0"/>
                                          </p:stCondLst>
                                        </p:cTn>
                                        <p:tgtEl>
                                          <p:spTgt spid="184325"/>
                                        </p:tgtEl>
                                        <p:attrNameLst>
                                          <p:attrName>ppt_y</p:attrName>
                                        </p:attrNameLst>
                                      </p:cBhvr>
                                      <p:tavLst>
                                        <p:tav tm="0">
                                          <p:val>
                                            <p:strVal val="ppt_y"/>
                                          </p:val>
                                        </p:tav>
                                        <p:tav tm="100000">
                                          <p:val>
                                            <p:strVal val="ppt_y+.1"/>
                                          </p:val>
                                        </p:tav>
                                      </p:tavLst>
                                    </p:anim>
                                    <p:anim calcmode="lin" valueType="num">
                                      <p:cBhvr>
                                        <p:cTn id="13" dur="500" decel="50000">
                                          <p:stCondLst>
                                            <p:cond delay="500"/>
                                          </p:stCondLst>
                                        </p:cTn>
                                        <p:tgtEl>
                                          <p:spTgt spid="184325"/>
                                        </p:tgtEl>
                                        <p:attrNameLst>
                                          <p:attrName>ppt_y</p:attrName>
                                        </p:attrNameLst>
                                      </p:cBhvr>
                                      <p:tavLst>
                                        <p:tav tm="0">
                                          <p:val>
                                            <p:strVal val="ppt_y"/>
                                          </p:val>
                                        </p:tav>
                                        <p:tav tm="100000">
                                          <p:val>
                                            <p:strVal val="ppt_y-.1"/>
                                          </p:val>
                                        </p:tav>
                                      </p:tavLst>
                                    </p:anim>
                                    <p:anim calcmode="lin" valueType="num">
                                      <p:cBhvr>
                                        <p:cTn id="14" dur="500" accel="50000">
                                          <p:stCondLst>
                                            <p:cond delay="500"/>
                                          </p:stCondLst>
                                        </p:cTn>
                                        <p:tgtEl>
                                          <p:spTgt spid="184325"/>
                                        </p:tgtEl>
                                        <p:attrNameLst>
                                          <p:attrName>ppt_x</p:attrName>
                                        </p:attrNameLst>
                                      </p:cBhvr>
                                      <p:tavLst>
                                        <p:tav tm="0">
                                          <p:val>
                                            <p:strVal val="ppt_x"/>
                                          </p:val>
                                        </p:tav>
                                        <p:tav tm="100000">
                                          <p:val>
                                            <p:strVal val="ppt_x+.4"/>
                                          </p:val>
                                        </p:tav>
                                      </p:tavLst>
                                    </p:anim>
                                    <p:anim calcmode="lin" valueType="num">
                                      <p:cBhvr>
                                        <p:cTn id="15" dur="1000"/>
                                        <p:tgtEl>
                                          <p:spTgt spid="184325"/>
                                        </p:tgtEl>
                                        <p:attrNameLst>
                                          <p:attrName>ppt_h</p:attrName>
                                        </p:attrNameLst>
                                      </p:cBhvr>
                                      <p:tavLst>
                                        <p:tav tm="0">
                                          <p:val>
                                            <p:strVal val="ppt_h"/>
                                          </p:val>
                                        </p:tav>
                                        <p:tav tm="100000">
                                          <p:val>
                                            <p:strVal val="ppt_h"/>
                                          </p:val>
                                        </p:tav>
                                      </p:tavLst>
                                    </p:anim>
                                    <p:anim calcmode="lin" valueType="num">
                                      <p:cBhvr>
                                        <p:cTn id="16" dur="500" accel="50000">
                                          <p:stCondLst>
                                            <p:cond delay="0"/>
                                          </p:stCondLst>
                                        </p:cTn>
                                        <p:tgtEl>
                                          <p:spTgt spid="184325"/>
                                        </p:tgtEl>
                                        <p:attrNameLst>
                                          <p:attrName>ppt_w</p:attrName>
                                        </p:attrNameLst>
                                      </p:cBhvr>
                                      <p:tavLst>
                                        <p:tav tm="0">
                                          <p:val>
                                            <p:strVal val="ppt_w"/>
                                          </p:val>
                                        </p:tav>
                                        <p:tav tm="100000">
                                          <p:val>
                                            <p:strVal val="ppt_w*.05"/>
                                          </p:val>
                                        </p:tav>
                                      </p:tavLst>
                                    </p:anim>
                                    <p:anim calcmode="lin" valueType="num">
                                      <p:cBhvr>
                                        <p:cTn id="17" dur="500" decel="50000">
                                          <p:stCondLst>
                                            <p:cond delay="500"/>
                                          </p:stCondLst>
                                        </p:cTn>
                                        <p:tgtEl>
                                          <p:spTgt spid="184325"/>
                                        </p:tgtEl>
                                        <p:attrNameLst>
                                          <p:attrName>ppt_w</p:attrName>
                                        </p:attrNameLst>
                                      </p:cBhvr>
                                      <p:tavLst>
                                        <p:tav tm="0">
                                          <p:val>
                                            <p:strVal val="ppt_w"/>
                                          </p:val>
                                        </p:tav>
                                        <p:tav tm="100000">
                                          <p:val>
                                            <p:strVal val="ppt_w/.05"/>
                                          </p:val>
                                        </p:tav>
                                      </p:tavLst>
                                    </p:anim>
                                    <p:anim calcmode="lin" valueType="num">
                                      <p:cBhvr>
                                        <p:cTn id="18" dur="500" accel="50000">
                                          <p:stCondLst>
                                            <p:cond delay="500"/>
                                          </p:stCondLst>
                                        </p:cTn>
                                        <p:tgtEl>
                                          <p:spTgt spid="184325"/>
                                        </p:tgtEl>
                                        <p:attrNameLst>
                                          <p:attrName>style.rotation</p:attrName>
                                        </p:attrNameLst>
                                      </p:cBhvr>
                                      <p:tavLst>
                                        <p:tav tm="0">
                                          <p:val>
                                            <p:fltVal val="0"/>
                                          </p:val>
                                        </p:tav>
                                        <p:tav tm="100000">
                                          <p:val>
                                            <p:fltVal val="-90"/>
                                          </p:val>
                                        </p:tav>
                                      </p:tavLst>
                                    </p:anim>
                                    <p:set>
                                      <p:cBhvr>
                                        <p:cTn id="19" dur="1" fill="hold">
                                          <p:stCondLst>
                                            <p:cond delay="999"/>
                                          </p:stCondLst>
                                        </p:cTn>
                                        <p:tgtEl>
                                          <p:spTgt spid="184325"/>
                                        </p:tgtEl>
                                        <p:attrNameLst>
                                          <p:attrName>style.visibility</p:attrName>
                                        </p:attrNameLst>
                                      </p:cBhvr>
                                      <p:to>
                                        <p:strVal val="hidden"/>
                                      </p:to>
                                    </p:set>
                                  </p:childTnLst>
                                </p:cTn>
                              </p:par>
                              <p:par>
                                <p:cTn id="20" presetID="4" presetClass="exit" presetSubtype="16" fill="hold" grpId="0" nodeType="withEffect">
                                  <p:stCondLst>
                                    <p:cond delay="0"/>
                                  </p:stCondLst>
                                  <p:childTnLst>
                                    <p:animEffect transition="out" filter="box(in)">
                                      <p:cBhvr>
                                        <p:cTn id="21" dur="500"/>
                                        <p:tgtEl>
                                          <p:spTgt spid="184326"/>
                                        </p:tgtEl>
                                      </p:cBhvr>
                                    </p:animEffect>
                                    <p:set>
                                      <p:cBhvr>
                                        <p:cTn id="22" dur="1" fill="hold">
                                          <p:stCondLst>
                                            <p:cond delay="499"/>
                                          </p:stCondLst>
                                        </p:cTn>
                                        <p:tgtEl>
                                          <p:spTgt spid="184326"/>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2" fill="hold" nodeType="clickEffect">
                                  <p:stCondLst>
                                    <p:cond delay="0"/>
                                  </p:stCondLst>
                                  <p:childTnLst>
                                    <p:set>
                                      <p:cBhvr>
                                        <p:cTn id="26" dur="1" fill="hold">
                                          <p:stCondLst>
                                            <p:cond delay="0"/>
                                          </p:stCondLst>
                                        </p:cTn>
                                        <p:tgtEl>
                                          <p:spTgt spid="184328"/>
                                        </p:tgtEl>
                                        <p:attrNameLst>
                                          <p:attrName>style.visibility</p:attrName>
                                        </p:attrNameLst>
                                      </p:cBhvr>
                                      <p:to>
                                        <p:strVal val="visible"/>
                                      </p:to>
                                    </p:set>
                                    <p:animEffect transition="in" filter="wipe(right)">
                                      <p:cBhvr>
                                        <p:cTn id="27" dur="500"/>
                                        <p:tgtEl>
                                          <p:spTgt spid="184328"/>
                                        </p:tgtEl>
                                      </p:cBhvr>
                                    </p:animEffect>
                                  </p:childTnLst>
                                  <p:subTnLst>
                                    <p:set>
                                      <p:cBhvr override="childStyle">
                                        <p:cTn dur="1" fill="hold" display="0" masterRel="nextClick" afterEffect="1"/>
                                        <p:tgtEl>
                                          <p:spTgt spid="184328"/>
                                        </p:tgtEl>
                                        <p:attrNameLst>
                                          <p:attrName>style.visibility</p:attrName>
                                        </p:attrNameLst>
                                      </p:cBhvr>
                                      <p:to>
                                        <p:strVal val="hidden"/>
                                      </p:to>
                                    </p:set>
                                  </p:subTnLst>
                                </p:cTn>
                              </p:par>
                              <p:par>
                                <p:cTn id="28" presetID="4" presetClass="entr" presetSubtype="16" fill="hold" grpId="0" nodeType="withEffect">
                                  <p:stCondLst>
                                    <p:cond delay="0"/>
                                  </p:stCondLst>
                                  <p:childTnLst>
                                    <p:set>
                                      <p:cBhvr>
                                        <p:cTn id="29" dur="1" fill="hold">
                                          <p:stCondLst>
                                            <p:cond delay="0"/>
                                          </p:stCondLst>
                                        </p:cTn>
                                        <p:tgtEl>
                                          <p:spTgt spid="184327"/>
                                        </p:tgtEl>
                                        <p:attrNameLst>
                                          <p:attrName>style.visibility</p:attrName>
                                        </p:attrNameLst>
                                      </p:cBhvr>
                                      <p:to>
                                        <p:strVal val="visible"/>
                                      </p:to>
                                    </p:set>
                                    <p:animEffect transition="in" filter="box(in)">
                                      <p:cBhvr>
                                        <p:cTn id="30" dur="500"/>
                                        <p:tgtEl>
                                          <p:spTgt spid="184327"/>
                                        </p:tgtEl>
                                      </p:cBhvr>
                                    </p:animEffect>
                                  </p:childTnLst>
                                  <p:subTnLst>
                                    <p:set>
                                      <p:cBhvr override="childStyle">
                                        <p:cTn dur="1" fill="hold" display="0" masterRel="nextClick" afterEffect="1"/>
                                        <p:tgtEl>
                                          <p:spTgt spid="184327"/>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4" presetClass="entr" presetSubtype="16" fill="hold" nodeType="clickEffect">
                                  <p:stCondLst>
                                    <p:cond delay="0"/>
                                  </p:stCondLst>
                                  <p:childTnLst>
                                    <p:set>
                                      <p:cBhvr>
                                        <p:cTn id="34" dur="1" fill="hold">
                                          <p:stCondLst>
                                            <p:cond delay="0"/>
                                          </p:stCondLst>
                                        </p:cTn>
                                        <p:tgtEl>
                                          <p:spTgt spid="184329"/>
                                        </p:tgtEl>
                                        <p:attrNameLst>
                                          <p:attrName>style.visibility</p:attrName>
                                        </p:attrNameLst>
                                      </p:cBhvr>
                                      <p:to>
                                        <p:strVal val="visible"/>
                                      </p:to>
                                    </p:set>
                                    <p:animEffect transition="in" filter="box(in)">
                                      <p:cBhvr>
                                        <p:cTn id="35" dur="500"/>
                                        <p:tgtEl>
                                          <p:spTgt spid="184329"/>
                                        </p:tgtEl>
                                      </p:cBhvr>
                                    </p:animEffect>
                                  </p:childTnLst>
                                  <p:subTnLst>
                                    <p:set>
                                      <p:cBhvr override="childStyle">
                                        <p:cTn dur="1" fill="hold" display="0" masterRel="nextClick" afterEffect="1"/>
                                        <p:tgtEl>
                                          <p:spTgt spid="184329"/>
                                        </p:tgtEl>
                                        <p:attrNameLst>
                                          <p:attrName>style.visibility</p:attrName>
                                        </p:attrNameLst>
                                      </p:cBhvr>
                                      <p:to>
                                        <p:strVal val="hidden"/>
                                      </p:to>
                                    </p:set>
                                  </p:subTnLst>
                                </p:cTn>
                              </p:par>
                              <p:par>
                                <p:cTn id="36" presetID="4" presetClass="entr" presetSubtype="16" fill="hold" nodeType="withEffect">
                                  <p:stCondLst>
                                    <p:cond delay="0"/>
                                  </p:stCondLst>
                                  <p:childTnLst>
                                    <p:set>
                                      <p:cBhvr>
                                        <p:cTn id="37" dur="1" fill="hold">
                                          <p:stCondLst>
                                            <p:cond delay="0"/>
                                          </p:stCondLst>
                                        </p:cTn>
                                        <p:tgtEl>
                                          <p:spTgt spid="184330">
                                            <p:txEl>
                                              <p:pRg st="0" end="0"/>
                                            </p:txEl>
                                          </p:spTgt>
                                        </p:tgtEl>
                                        <p:attrNameLst>
                                          <p:attrName>style.visibility</p:attrName>
                                        </p:attrNameLst>
                                      </p:cBhvr>
                                      <p:to>
                                        <p:strVal val="visible"/>
                                      </p:to>
                                    </p:set>
                                    <p:animEffect transition="in" filter="box(in)">
                                      <p:cBhvr>
                                        <p:cTn id="38" dur="500"/>
                                        <p:tgtEl>
                                          <p:spTgt spid="184330">
                                            <p:txEl>
                                              <p:pRg st="0" end="0"/>
                                            </p:txEl>
                                          </p:spTgt>
                                        </p:tgtEl>
                                      </p:cBhvr>
                                    </p:animEffect>
                                  </p:childTnLst>
                                  <p:subTnLst>
                                    <p:set>
                                      <p:cBhvr override="childStyle">
                                        <p:cTn dur="1" fill="hold" display="0" masterRel="nextClick" afterEffect="1"/>
                                        <p:tgtEl>
                                          <p:spTgt spid="184330">
                                            <p:txEl>
                                              <p:pRg st="0" end="0"/>
                                            </p:txEl>
                                          </p:spTgt>
                                        </p:tgtEl>
                                        <p:attrNameLst>
                                          <p:attrName>style.visibility</p:attrName>
                                        </p:attrNameLst>
                                      </p:cBhvr>
                                      <p:to>
                                        <p:strVal val="hidden"/>
                                      </p:to>
                                    </p:set>
                                  </p:subTnLst>
                                </p:cTn>
                              </p:par>
                            </p:childTnLst>
                          </p:cTn>
                        </p:par>
                      </p:childTnLst>
                    </p:cTn>
                  </p:par>
                  <p:par>
                    <p:cTn id="39" fill="hold" nodeType="clickPar">
                      <p:stCondLst>
                        <p:cond delay="indefinite"/>
                      </p:stCondLst>
                      <p:childTnLst>
                        <p:par>
                          <p:cTn id="40" fill="hold" nodeType="withGroup">
                            <p:stCondLst>
                              <p:cond delay="0"/>
                            </p:stCondLst>
                            <p:childTnLst>
                              <p:par>
                                <p:cTn id="41" presetID="16" presetClass="entr" presetSubtype="42" fill="hold" nodeType="clickEffect">
                                  <p:stCondLst>
                                    <p:cond delay="0"/>
                                  </p:stCondLst>
                                  <p:childTnLst>
                                    <p:set>
                                      <p:cBhvr>
                                        <p:cTn id="42" dur="1" fill="hold">
                                          <p:stCondLst>
                                            <p:cond delay="0"/>
                                          </p:stCondLst>
                                        </p:cTn>
                                        <p:tgtEl>
                                          <p:spTgt spid="184331"/>
                                        </p:tgtEl>
                                        <p:attrNameLst>
                                          <p:attrName>style.visibility</p:attrName>
                                        </p:attrNameLst>
                                      </p:cBhvr>
                                      <p:to>
                                        <p:strVal val="visible"/>
                                      </p:to>
                                    </p:set>
                                    <p:animEffect transition="in" filter="barn(outHorizontal)">
                                      <p:cBhvr>
                                        <p:cTn id="43" dur="500"/>
                                        <p:tgtEl>
                                          <p:spTgt spid="184331"/>
                                        </p:tgtEl>
                                      </p:cBhvr>
                                    </p:animEffect>
                                  </p:childTnLst>
                                  <p:subTnLst>
                                    <p:set>
                                      <p:cBhvr override="childStyle">
                                        <p:cTn dur="1" fill="hold" display="0" masterRel="nextClick" afterEffect="1"/>
                                        <p:tgtEl>
                                          <p:spTgt spid="184331"/>
                                        </p:tgtEl>
                                        <p:attrNameLst>
                                          <p:attrName>style.visibility</p:attrName>
                                        </p:attrNameLst>
                                      </p:cBhvr>
                                      <p:to>
                                        <p:strVal val="hidden"/>
                                      </p:to>
                                    </p:set>
                                  </p:subTnLst>
                                </p:cTn>
                              </p:par>
                              <p:par>
                                <p:cTn id="44" presetID="4" presetClass="entr" presetSubtype="16" fill="hold" nodeType="withEffect">
                                  <p:stCondLst>
                                    <p:cond delay="0"/>
                                  </p:stCondLst>
                                  <p:childTnLst>
                                    <p:set>
                                      <p:cBhvr>
                                        <p:cTn id="45" dur="1" fill="hold">
                                          <p:stCondLst>
                                            <p:cond delay="0"/>
                                          </p:stCondLst>
                                        </p:cTn>
                                        <p:tgtEl>
                                          <p:spTgt spid="184332">
                                            <p:txEl>
                                              <p:pRg st="0" end="0"/>
                                            </p:txEl>
                                          </p:spTgt>
                                        </p:tgtEl>
                                        <p:attrNameLst>
                                          <p:attrName>style.visibility</p:attrName>
                                        </p:attrNameLst>
                                      </p:cBhvr>
                                      <p:to>
                                        <p:strVal val="visible"/>
                                      </p:to>
                                    </p:set>
                                    <p:animEffect transition="in" filter="box(in)">
                                      <p:cBhvr>
                                        <p:cTn id="46" dur="500"/>
                                        <p:tgtEl>
                                          <p:spTgt spid="184332">
                                            <p:txEl>
                                              <p:pRg st="0" end="0"/>
                                            </p:txEl>
                                          </p:spTgt>
                                        </p:tgtEl>
                                      </p:cBhvr>
                                    </p:animEffect>
                                  </p:childTnLst>
                                  <p:subTnLst>
                                    <p:set>
                                      <p:cBhvr override="childStyle">
                                        <p:cTn dur="1" fill="hold" display="0" masterRel="nextClick" afterEffect="1"/>
                                        <p:tgtEl>
                                          <p:spTgt spid="184332">
                                            <p:txEl>
                                              <p:pRg st="0" end="0"/>
                                            </p:txEl>
                                          </p:spTgt>
                                        </p:tgtEl>
                                        <p:attrNameLst>
                                          <p:attrName>style.visibility</p:attrName>
                                        </p:attrNameLst>
                                      </p:cBhvr>
                                      <p:to>
                                        <p:strVal val="hidden"/>
                                      </p:to>
                                    </p:set>
                                  </p:subTnLst>
                                </p:cTn>
                              </p:par>
                            </p:childTnLst>
                          </p:cTn>
                        </p:par>
                      </p:childTnLst>
                    </p:cTn>
                  </p:par>
                  <p:par>
                    <p:cTn id="47" fill="hold" nodeType="clickPar">
                      <p:stCondLst>
                        <p:cond delay="indefinite"/>
                      </p:stCondLst>
                      <p:childTnLst>
                        <p:par>
                          <p:cTn id="48" fill="hold" nodeType="withGroup">
                            <p:stCondLst>
                              <p:cond delay="0"/>
                            </p:stCondLst>
                            <p:childTnLst>
                              <p:par>
                                <p:cTn id="49" presetID="16" presetClass="entr" presetSubtype="37" fill="hold" nodeType="clickEffect">
                                  <p:stCondLst>
                                    <p:cond delay="0"/>
                                  </p:stCondLst>
                                  <p:childTnLst>
                                    <p:set>
                                      <p:cBhvr>
                                        <p:cTn id="50" dur="1" fill="hold">
                                          <p:stCondLst>
                                            <p:cond delay="0"/>
                                          </p:stCondLst>
                                        </p:cTn>
                                        <p:tgtEl>
                                          <p:spTgt spid="184333"/>
                                        </p:tgtEl>
                                        <p:attrNameLst>
                                          <p:attrName>style.visibility</p:attrName>
                                        </p:attrNameLst>
                                      </p:cBhvr>
                                      <p:to>
                                        <p:strVal val="visible"/>
                                      </p:to>
                                    </p:set>
                                    <p:animEffect transition="in" filter="barn(outVertical)">
                                      <p:cBhvr>
                                        <p:cTn id="51" dur="500"/>
                                        <p:tgtEl>
                                          <p:spTgt spid="184333"/>
                                        </p:tgtEl>
                                      </p:cBhvr>
                                    </p:animEffect>
                                  </p:childTnLst>
                                  <p:subTnLst>
                                    <p:set>
                                      <p:cBhvr override="childStyle">
                                        <p:cTn dur="1" fill="hold" display="0" masterRel="nextClick" afterEffect="1"/>
                                        <p:tgtEl>
                                          <p:spTgt spid="184333"/>
                                        </p:tgtEl>
                                        <p:attrNameLst>
                                          <p:attrName>style.visibility</p:attrName>
                                        </p:attrNameLst>
                                      </p:cBhvr>
                                      <p:to>
                                        <p:strVal val="hidden"/>
                                      </p:to>
                                    </p:set>
                                  </p:subTnLst>
                                </p:cTn>
                              </p:par>
                              <p:par>
                                <p:cTn id="52" presetID="4" presetClass="entr" presetSubtype="16" fill="hold" grpId="0" nodeType="withEffect">
                                  <p:stCondLst>
                                    <p:cond delay="0"/>
                                  </p:stCondLst>
                                  <p:childTnLst>
                                    <p:set>
                                      <p:cBhvr>
                                        <p:cTn id="53" dur="1" fill="hold">
                                          <p:stCondLst>
                                            <p:cond delay="0"/>
                                          </p:stCondLst>
                                        </p:cTn>
                                        <p:tgtEl>
                                          <p:spTgt spid="184334"/>
                                        </p:tgtEl>
                                        <p:attrNameLst>
                                          <p:attrName>style.visibility</p:attrName>
                                        </p:attrNameLst>
                                      </p:cBhvr>
                                      <p:to>
                                        <p:strVal val="visible"/>
                                      </p:to>
                                    </p:set>
                                    <p:animEffect transition="in" filter="box(in)">
                                      <p:cBhvr>
                                        <p:cTn id="54" dur="500"/>
                                        <p:tgtEl>
                                          <p:spTgt spid="184334"/>
                                        </p:tgtEl>
                                      </p:cBhvr>
                                    </p:animEffect>
                                  </p:childTnLst>
                                  <p:subTnLst>
                                    <p:set>
                                      <p:cBhvr override="childStyle">
                                        <p:cTn dur="1" fill="hold" display="0" masterRel="nextClick" afterEffect="1"/>
                                        <p:tgtEl>
                                          <p:spTgt spid="184334"/>
                                        </p:tgtEl>
                                        <p:attrNameLst>
                                          <p:attrName>style.visibility</p:attrName>
                                        </p:attrNameLst>
                                      </p:cBhvr>
                                      <p:to>
                                        <p:strVal val="hidden"/>
                                      </p:to>
                                    </p:set>
                                  </p:subTnLst>
                                </p:cTn>
                              </p:par>
                            </p:childTnLst>
                          </p:cTn>
                        </p:par>
                      </p:childTnLst>
                    </p:cTn>
                  </p:par>
                  <p:par>
                    <p:cTn id="55" fill="hold" nodeType="clickPar">
                      <p:stCondLst>
                        <p:cond delay="indefinite"/>
                      </p:stCondLst>
                      <p:childTnLst>
                        <p:par>
                          <p:cTn id="56" fill="hold" nodeType="withGroup">
                            <p:stCondLst>
                              <p:cond delay="0"/>
                            </p:stCondLst>
                            <p:childTnLst>
                              <p:par>
                                <p:cTn id="57" presetID="16" presetClass="entr" presetSubtype="26" fill="hold" nodeType="clickEffect">
                                  <p:stCondLst>
                                    <p:cond delay="0"/>
                                  </p:stCondLst>
                                  <p:childTnLst>
                                    <p:set>
                                      <p:cBhvr>
                                        <p:cTn id="58" dur="1" fill="hold">
                                          <p:stCondLst>
                                            <p:cond delay="0"/>
                                          </p:stCondLst>
                                        </p:cTn>
                                        <p:tgtEl>
                                          <p:spTgt spid="184335"/>
                                        </p:tgtEl>
                                        <p:attrNameLst>
                                          <p:attrName>style.visibility</p:attrName>
                                        </p:attrNameLst>
                                      </p:cBhvr>
                                      <p:to>
                                        <p:strVal val="visible"/>
                                      </p:to>
                                    </p:set>
                                    <p:animEffect transition="in" filter="barn(inHorizontal)">
                                      <p:cBhvr>
                                        <p:cTn id="59" dur="500"/>
                                        <p:tgtEl>
                                          <p:spTgt spid="184335"/>
                                        </p:tgtEl>
                                      </p:cBhvr>
                                    </p:animEffect>
                                  </p:childTnLst>
                                  <p:subTnLst>
                                    <p:set>
                                      <p:cBhvr override="childStyle">
                                        <p:cTn dur="1" fill="hold" display="0" masterRel="nextClick" afterEffect="1"/>
                                        <p:tgtEl>
                                          <p:spTgt spid="184335"/>
                                        </p:tgtEl>
                                        <p:attrNameLst>
                                          <p:attrName>style.visibility</p:attrName>
                                        </p:attrNameLst>
                                      </p:cBhvr>
                                      <p:to>
                                        <p:strVal val="hidden"/>
                                      </p:to>
                                    </p:set>
                                  </p:subTnLst>
                                </p:cTn>
                              </p:par>
                              <p:par>
                                <p:cTn id="60" presetID="4" presetClass="entr" presetSubtype="16" fill="hold" grpId="0" nodeType="withEffect">
                                  <p:stCondLst>
                                    <p:cond delay="0"/>
                                  </p:stCondLst>
                                  <p:childTnLst>
                                    <p:set>
                                      <p:cBhvr>
                                        <p:cTn id="61" dur="1" fill="hold">
                                          <p:stCondLst>
                                            <p:cond delay="0"/>
                                          </p:stCondLst>
                                        </p:cTn>
                                        <p:tgtEl>
                                          <p:spTgt spid="184336"/>
                                        </p:tgtEl>
                                        <p:attrNameLst>
                                          <p:attrName>style.visibility</p:attrName>
                                        </p:attrNameLst>
                                      </p:cBhvr>
                                      <p:to>
                                        <p:strVal val="visible"/>
                                      </p:to>
                                    </p:set>
                                    <p:animEffect transition="in" filter="box(in)">
                                      <p:cBhvr>
                                        <p:cTn id="62" dur="500"/>
                                        <p:tgtEl>
                                          <p:spTgt spid="184336"/>
                                        </p:tgtEl>
                                      </p:cBhvr>
                                    </p:animEffect>
                                  </p:childTnLst>
                                  <p:subTnLst>
                                    <p:set>
                                      <p:cBhvr override="childStyle">
                                        <p:cTn dur="1" fill="hold" display="0" masterRel="nextClick" afterEffect="1"/>
                                        <p:tgtEl>
                                          <p:spTgt spid="184336"/>
                                        </p:tgtEl>
                                        <p:attrNameLst>
                                          <p:attrName>style.visibility</p:attrName>
                                        </p:attrNameLst>
                                      </p:cBhvr>
                                      <p:to>
                                        <p:strVal val="hidden"/>
                                      </p:to>
                                    </p:set>
                                  </p:subTnLst>
                                </p:cTn>
                              </p:par>
                            </p:childTnLst>
                          </p:cTn>
                        </p:par>
                      </p:childTnLst>
                    </p:cTn>
                  </p:par>
                  <p:par>
                    <p:cTn id="63" fill="hold" nodeType="clickPar">
                      <p:stCondLst>
                        <p:cond delay="indefinite"/>
                      </p:stCondLst>
                      <p:childTnLst>
                        <p:par>
                          <p:cTn id="64" fill="hold" nodeType="withGroup">
                            <p:stCondLst>
                              <p:cond delay="0"/>
                            </p:stCondLst>
                            <p:childTnLst>
                              <p:par>
                                <p:cTn id="65" presetID="16" presetClass="entr" presetSubtype="37" fill="hold" nodeType="clickEffect">
                                  <p:stCondLst>
                                    <p:cond delay="0"/>
                                  </p:stCondLst>
                                  <p:childTnLst>
                                    <p:set>
                                      <p:cBhvr>
                                        <p:cTn id="66" dur="1" fill="hold">
                                          <p:stCondLst>
                                            <p:cond delay="0"/>
                                          </p:stCondLst>
                                        </p:cTn>
                                        <p:tgtEl>
                                          <p:spTgt spid="184337"/>
                                        </p:tgtEl>
                                        <p:attrNameLst>
                                          <p:attrName>style.visibility</p:attrName>
                                        </p:attrNameLst>
                                      </p:cBhvr>
                                      <p:to>
                                        <p:strVal val="visible"/>
                                      </p:to>
                                    </p:set>
                                    <p:animEffect transition="in" filter="barn(outVertical)">
                                      <p:cBhvr>
                                        <p:cTn id="67" dur="500"/>
                                        <p:tgtEl>
                                          <p:spTgt spid="184337"/>
                                        </p:tgtEl>
                                      </p:cBhvr>
                                    </p:animEffect>
                                  </p:childTnLst>
                                  <p:subTnLst>
                                    <p:set>
                                      <p:cBhvr override="childStyle">
                                        <p:cTn dur="1" fill="hold" display="0" masterRel="nextClick" afterEffect="1"/>
                                        <p:tgtEl>
                                          <p:spTgt spid="184337"/>
                                        </p:tgtEl>
                                        <p:attrNameLst>
                                          <p:attrName>style.visibility</p:attrName>
                                        </p:attrNameLst>
                                      </p:cBhvr>
                                      <p:to>
                                        <p:strVal val="hidden"/>
                                      </p:to>
                                    </p:set>
                                  </p:subTnLst>
                                </p:cTn>
                              </p:par>
                              <p:par>
                                <p:cTn id="68" presetID="4" presetClass="entr" presetSubtype="16" fill="hold" grpId="0" nodeType="withEffect">
                                  <p:stCondLst>
                                    <p:cond delay="0"/>
                                  </p:stCondLst>
                                  <p:childTnLst>
                                    <p:set>
                                      <p:cBhvr>
                                        <p:cTn id="69" dur="1" fill="hold">
                                          <p:stCondLst>
                                            <p:cond delay="0"/>
                                          </p:stCondLst>
                                        </p:cTn>
                                        <p:tgtEl>
                                          <p:spTgt spid="184338"/>
                                        </p:tgtEl>
                                        <p:attrNameLst>
                                          <p:attrName>style.visibility</p:attrName>
                                        </p:attrNameLst>
                                      </p:cBhvr>
                                      <p:to>
                                        <p:strVal val="visible"/>
                                      </p:to>
                                    </p:set>
                                    <p:animEffect transition="in" filter="box(in)">
                                      <p:cBhvr>
                                        <p:cTn id="70" dur="500"/>
                                        <p:tgtEl>
                                          <p:spTgt spid="184338"/>
                                        </p:tgtEl>
                                      </p:cBhvr>
                                    </p:animEffect>
                                  </p:childTnLst>
                                  <p:subTnLst>
                                    <p:set>
                                      <p:cBhvr override="childStyle">
                                        <p:cTn dur="1" fill="hold" display="0" masterRel="nextClick" afterEffect="1"/>
                                        <p:tgtEl>
                                          <p:spTgt spid="184338"/>
                                        </p:tgtEl>
                                        <p:attrNameLst>
                                          <p:attrName>style.visibility</p:attrName>
                                        </p:attrNameLst>
                                      </p:cBhvr>
                                      <p:to>
                                        <p:strVal val="hidden"/>
                                      </p:to>
                                    </p:set>
                                  </p:sub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ntr" presetSubtype="16" fill="hold" nodeType="clickEffect">
                                  <p:stCondLst>
                                    <p:cond delay="0"/>
                                  </p:stCondLst>
                                  <p:childTnLst>
                                    <p:set>
                                      <p:cBhvr>
                                        <p:cTn id="74" dur="1" fill="hold">
                                          <p:stCondLst>
                                            <p:cond delay="0"/>
                                          </p:stCondLst>
                                        </p:cTn>
                                        <p:tgtEl>
                                          <p:spTgt spid="184340"/>
                                        </p:tgtEl>
                                        <p:attrNameLst>
                                          <p:attrName>style.visibility</p:attrName>
                                        </p:attrNameLst>
                                      </p:cBhvr>
                                      <p:to>
                                        <p:strVal val="visible"/>
                                      </p:to>
                                    </p:set>
                                    <p:animEffect transition="in" filter="box(in)">
                                      <p:cBhvr>
                                        <p:cTn id="75" dur="500"/>
                                        <p:tgtEl>
                                          <p:spTgt spid="184340"/>
                                        </p:tgtEl>
                                      </p:cBhvr>
                                    </p:animEffect>
                                  </p:childTnLst>
                                  <p:subTnLst>
                                    <p:set>
                                      <p:cBhvr override="childStyle">
                                        <p:cTn dur="1" fill="hold" display="0" masterRel="nextClick" afterEffect="1"/>
                                        <p:tgtEl>
                                          <p:spTgt spid="184340"/>
                                        </p:tgtEl>
                                        <p:attrNameLst>
                                          <p:attrName>style.visibility</p:attrName>
                                        </p:attrNameLst>
                                      </p:cBhvr>
                                      <p:to>
                                        <p:strVal val="hidden"/>
                                      </p:to>
                                    </p:set>
                                  </p:subTnLst>
                                </p:cTn>
                              </p:par>
                              <p:par>
                                <p:cTn id="76" presetID="4" presetClass="entr" presetSubtype="16" fill="hold" grpId="0" nodeType="withEffect">
                                  <p:stCondLst>
                                    <p:cond delay="0"/>
                                  </p:stCondLst>
                                  <p:childTnLst>
                                    <p:set>
                                      <p:cBhvr>
                                        <p:cTn id="77" dur="1" fill="hold">
                                          <p:stCondLst>
                                            <p:cond delay="0"/>
                                          </p:stCondLst>
                                        </p:cTn>
                                        <p:tgtEl>
                                          <p:spTgt spid="184341"/>
                                        </p:tgtEl>
                                        <p:attrNameLst>
                                          <p:attrName>style.visibility</p:attrName>
                                        </p:attrNameLst>
                                      </p:cBhvr>
                                      <p:to>
                                        <p:strVal val="visible"/>
                                      </p:to>
                                    </p:set>
                                    <p:animEffect transition="in" filter="box(in)">
                                      <p:cBhvr>
                                        <p:cTn id="78" dur="500"/>
                                        <p:tgtEl>
                                          <p:spTgt spid="184341"/>
                                        </p:tgtEl>
                                      </p:cBhvr>
                                    </p:animEffect>
                                  </p:childTnLst>
                                  <p:subTnLst>
                                    <p:set>
                                      <p:cBhvr override="childStyle">
                                        <p:cTn dur="1" fill="hold" display="0" masterRel="nextClick" afterEffect="1"/>
                                        <p:tgtEl>
                                          <p:spTgt spid="184341"/>
                                        </p:tgtEl>
                                        <p:attrNameLst>
                                          <p:attrName>style.visibility</p:attrName>
                                        </p:attrNameLst>
                                      </p:cBhvr>
                                      <p:to>
                                        <p:strVal val="hidden"/>
                                      </p:to>
                                    </p:set>
                                  </p:subTnLst>
                                </p:cTn>
                              </p:par>
                            </p:childTnLst>
                          </p:cTn>
                        </p:par>
                      </p:childTnLst>
                    </p:cTn>
                  </p:par>
                  <p:par>
                    <p:cTn id="79" fill="hold" nodeType="clickPar">
                      <p:stCondLst>
                        <p:cond delay="indefinite"/>
                      </p:stCondLst>
                      <p:childTnLst>
                        <p:par>
                          <p:cTn id="80" fill="hold" nodeType="withGroup">
                            <p:stCondLst>
                              <p:cond delay="0"/>
                            </p:stCondLst>
                            <p:childTnLst>
                              <p:par>
                                <p:cTn id="81" presetID="16" presetClass="entr" presetSubtype="26" fill="hold" nodeType="clickEffect">
                                  <p:stCondLst>
                                    <p:cond delay="0"/>
                                  </p:stCondLst>
                                  <p:childTnLst>
                                    <p:set>
                                      <p:cBhvr>
                                        <p:cTn id="82" dur="1" fill="hold">
                                          <p:stCondLst>
                                            <p:cond delay="0"/>
                                          </p:stCondLst>
                                        </p:cTn>
                                        <p:tgtEl>
                                          <p:spTgt spid="184342"/>
                                        </p:tgtEl>
                                        <p:attrNameLst>
                                          <p:attrName>style.visibility</p:attrName>
                                        </p:attrNameLst>
                                      </p:cBhvr>
                                      <p:to>
                                        <p:strVal val="visible"/>
                                      </p:to>
                                    </p:set>
                                    <p:animEffect transition="in" filter="barn(inHorizontal)">
                                      <p:cBhvr>
                                        <p:cTn id="83" dur="500"/>
                                        <p:tgtEl>
                                          <p:spTgt spid="184342"/>
                                        </p:tgtEl>
                                      </p:cBhvr>
                                    </p:animEffect>
                                  </p:childTnLst>
                                  <p:subTnLst>
                                    <p:set>
                                      <p:cBhvr override="childStyle">
                                        <p:cTn dur="1" fill="hold" display="0" masterRel="nextClick" afterEffect="1"/>
                                        <p:tgtEl>
                                          <p:spTgt spid="184342"/>
                                        </p:tgtEl>
                                        <p:attrNameLst>
                                          <p:attrName>style.visibility</p:attrName>
                                        </p:attrNameLst>
                                      </p:cBhvr>
                                      <p:to>
                                        <p:strVal val="hidden"/>
                                      </p:to>
                                    </p:set>
                                  </p:subTnLst>
                                </p:cTn>
                              </p:par>
                              <p:par>
                                <p:cTn id="84" presetID="4" presetClass="entr" presetSubtype="16" fill="hold" grpId="0" nodeType="withEffect">
                                  <p:stCondLst>
                                    <p:cond delay="0"/>
                                  </p:stCondLst>
                                  <p:childTnLst>
                                    <p:set>
                                      <p:cBhvr>
                                        <p:cTn id="85" dur="1" fill="hold">
                                          <p:stCondLst>
                                            <p:cond delay="0"/>
                                          </p:stCondLst>
                                        </p:cTn>
                                        <p:tgtEl>
                                          <p:spTgt spid="184343"/>
                                        </p:tgtEl>
                                        <p:attrNameLst>
                                          <p:attrName>style.visibility</p:attrName>
                                        </p:attrNameLst>
                                      </p:cBhvr>
                                      <p:to>
                                        <p:strVal val="visible"/>
                                      </p:to>
                                    </p:set>
                                    <p:animEffect transition="in" filter="box(in)">
                                      <p:cBhvr>
                                        <p:cTn id="86" dur="500"/>
                                        <p:tgtEl>
                                          <p:spTgt spid="184343"/>
                                        </p:tgtEl>
                                      </p:cBhvr>
                                    </p:animEffect>
                                  </p:childTnLst>
                                  <p:subTnLst>
                                    <p:set>
                                      <p:cBhvr override="childStyle">
                                        <p:cTn dur="1" fill="hold" display="0" masterRel="nextClick" afterEffect="1"/>
                                        <p:tgtEl>
                                          <p:spTgt spid="184343"/>
                                        </p:tgtEl>
                                        <p:attrNameLst>
                                          <p:attrName>style.visibility</p:attrName>
                                        </p:attrNameLst>
                                      </p:cBhvr>
                                      <p:to>
                                        <p:strVal val="hidden"/>
                                      </p:to>
                                    </p:set>
                                  </p:subTnLst>
                                </p:cTn>
                              </p:par>
                            </p:childTnLst>
                          </p:cTn>
                        </p:par>
                      </p:childTnLst>
                    </p:cTn>
                  </p:par>
                  <p:par>
                    <p:cTn id="87" fill="hold" nodeType="clickPar">
                      <p:stCondLst>
                        <p:cond delay="indefinite"/>
                      </p:stCondLst>
                      <p:childTnLst>
                        <p:par>
                          <p:cTn id="88" fill="hold" nodeType="withGroup">
                            <p:stCondLst>
                              <p:cond delay="0"/>
                            </p:stCondLst>
                            <p:childTnLst>
                              <p:par>
                                <p:cTn id="89" presetID="16" presetClass="entr" presetSubtype="26" fill="hold" nodeType="clickEffect">
                                  <p:stCondLst>
                                    <p:cond delay="0"/>
                                  </p:stCondLst>
                                  <p:childTnLst>
                                    <p:set>
                                      <p:cBhvr>
                                        <p:cTn id="90" dur="1" fill="hold">
                                          <p:stCondLst>
                                            <p:cond delay="0"/>
                                          </p:stCondLst>
                                        </p:cTn>
                                        <p:tgtEl>
                                          <p:spTgt spid="184345"/>
                                        </p:tgtEl>
                                        <p:attrNameLst>
                                          <p:attrName>style.visibility</p:attrName>
                                        </p:attrNameLst>
                                      </p:cBhvr>
                                      <p:to>
                                        <p:strVal val="visible"/>
                                      </p:to>
                                    </p:set>
                                    <p:animEffect transition="in" filter="barn(inHorizontal)">
                                      <p:cBhvr>
                                        <p:cTn id="91" dur="500"/>
                                        <p:tgtEl>
                                          <p:spTgt spid="184345"/>
                                        </p:tgtEl>
                                      </p:cBhvr>
                                    </p:animEffect>
                                  </p:childTnLst>
                                </p:cTn>
                              </p:par>
                              <p:par>
                                <p:cTn id="92" presetID="4" presetClass="entr" presetSubtype="16" fill="hold" grpId="0" nodeType="withEffect">
                                  <p:stCondLst>
                                    <p:cond delay="0"/>
                                  </p:stCondLst>
                                  <p:childTnLst>
                                    <p:set>
                                      <p:cBhvr>
                                        <p:cTn id="93" dur="1" fill="hold">
                                          <p:stCondLst>
                                            <p:cond delay="0"/>
                                          </p:stCondLst>
                                        </p:cTn>
                                        <p:tgtEl>
                                          <p:spTgt spid="184346"/>
                                        </p:tgtEl>
                                        <p:attrNameLst>
                                          <p:attrName>style.visibility</p:attrName>
                                        </p:attrNameLst>
                                      </p:cBhvr>
                                      <p:to>
                                        <p:strVal val="visible"/>
                                      </p:to>
                                    </p:set>
                                    <p:animEffect transition="in" filter="box(in)">
                                      <p:cBhvr>
                                        <p:cTn id="94" dur="500"/>
                                        <p:tgtEl>
                                          <p:spTgt spid="18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4" grpId="0" autoUpdateAnimBg="0"/>
      <p:bldP spid="184326" grpId="0"/>
      <p:bldP spid="184327" grpId="0"/>
      <p:bldP spid="184334" grpId="0"/>
      <p:bldP spid="184336" grpId="0"/>
      <p:bldP spid="184338" grpId="0"/>
      <p:bldP spid="184341" grpId="0"/>
      <p:bldP spid="184343" grpId="0"/>
      <p:bldP spid="1843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48" name="Picture 4"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85346" name="Text Box 2"/>
          <p:cNvSpPr txBox="1">
            <a:spLocks noChangeArrowheads="1"/>
          </p:cNvSpPr>
          <p:nvPr/>
        </p:nvSpPr>
        <p:spPr bwMode="auto">
          <a:xfrm>
            <a:off x="468313" y="1700213"/>
            <a:ext cx="8253412"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35000"/>
              </a:spcBef>
              <a:buFont typeface="Arial" pitchFamily="34" charset="0"/>
              <a:buNone/>
            </a:pPr>
            <a:r>
              <a:rPr lang="en-US" altLang="zh-CN" sz="4000">
                <a:solidFill>
                  <a:schemeClr val="tx1"/>
                </a:solidFill>
                <a:latin typeface="Times New Roman" pitchFamily="18" charset="0"/>
              </a:rPr>
              <a:t>In our class, _____ students like</a:t>
            </a:r>
          </a:p>
          <a:p>
            <a:pPr algn="just">
              <a:spcBef>
                <a:spcPct val="35000"/>
              </a:spcBef>
              <a:buFont typeface="Arial" pitchFamily="34" charset="0"/>
              <a:buNone/>
            </a:pPr>
            <a:r>
              <a:rPr lang="en-US" altLang="zh-CN" sz="4000">
                <a:solidFill>
                  <a:schemeClr val="tx1"/>
                </a:solidFill>
                <a:latin typeface="Times New Roman" pitchFamily="18" charset="0"/>
              </a:rPr>
              <a:t>using the Internet. _____ students </a:t>
            </a:r>
          </a:p>
          <a:p>
            <a:pPr algn="just">
              <a:spcBef>
                <a:spcPct val="35000"/>
              </a:spcBef>
              <a:buFont typeface="Arial" pitchFamily="34" charset="0"/>
              <a:buNone/>
            </a:pPr>
            <a:r>
              <a:rPr lang="en-US" altLang="zh-CN" sz="4000">
                <a:solidFill>
                  <a:schemeClr val="tx1"/>
                </a:solidFill>
                <a:latin typeface="Times New Roman" pitchFamily="18" charset="0"/>
              </a:rPr>
              <a:t>Like playing sports. ____ students </a:t>
            </a:r>
          </a:p>
          <a:p>
            <a:pPr algn="just">
              <a:spcBef>
                <a:spcPct val="35000"/>
              </a:spcBef>
              <a:buFont typeface="Arial" pitchFamily="34" charset="0"/>
              <a:buNone/>
            </a:pPr>
            <a:r>
              <a:rPr lang="en-US" altLang="zh-CN" sz="4000">
                <a:solidFill>
                  <a:schemeClr val="tx1"/>
                </a:solidFill>
                <a:latin typeface="Times New Roman" pitchFamily="18" charset="0"/>
              </a:rPr>
              <a:t>like watching TV. </a:t>
            </a:r>
            <a:r>
              <a:rPr lang="en-US" altLang="zh-CN" sz="4000">
                <a:latin typeface="Times New Roman" pitchFamily="18" charset="0"/>
              </a:rPr>
              <a:t>As for</a:t>
            </a:r>
            <a:r>
              <a:rPr lang="en-US" altLang="zh-CN" sz="4000">
                <a:solidFill>
                  <a:schemeClr val="tx1"/>
                </a:solidFill>
                <a:latin typeface="Times New Roman" pitchFamily="18" charset="0"/>
              </a:rPr>
              <a:t> homework,  ______ students like doing it.</a:t>
            </a:r>
            <a:endParaRPr lang="en-US" altLang="zh-CN" sz="4800">
              <a:solidFill>
                <a:schemeClr val="tx1"/>
              </a:solidFill>
              <a:latin typeface="Times New Roman" pitchFamily="18" charset="0"/>
            </a:endParaRPr>
          </a:p>
        </p:txBody>
      </p:sp>
      <p:sp>
        <p:nvSpPr>
          <p:cNvPr id="185347" name="WordArt 3"/>
          <p:cNvSpPr>
            <a:spLocks noChangeArrowheads="1" noChangeShapeType="1"/>
          </p:cNvSpPr>
          <p:nvPr/>
        </p:nvSpPr>
        <p:spPr bwMode="auto">
          <a:xfrm>
            <a:off x="2843213" y="333375"/>
            <a:ext cx="3527425" cy="935038"/>
          </a:xfrm>
          <a:prstGeom prst="rect">
            <a:avLst/>
          </a:prstGeom>
        </p:spPr>
        <p:txBody>
          <a:bodyPr wrap="none" fromWordArt="1">
            <a:prstTxWarp prst="textDoubleWave1">
              <a:avLst>
                <a:gd name="adj1" fmla="val 6500"/>
                <a:gd name="adj2" fmla="val 0"/>
              </a:avLst>
            </a:prstTxWarp>
          </a:bodyPr>
          <a:lstStyle/>
          <a:p>
            <a:r>
              <a:rPr lang="en-US" altLang="zh-CN" sz="3600" kern="10" spc="-360">
                <a:ln w="12700">
                  <a:solidFill>
                    <a:srgbClr val="000099"/>
                  </a:solidFill>
                  <a:round/>
                  <a:headEnd/>
                  <a:tailEnd/>
                </a:ln>
                <a:solidFill>
                  <a:srgbClr val="FF33CC"/>
                </a:solidFill>
                <a:effectLst>
                  <a:outerShdw dist="125724" dir="18900000" algn="ctr" rotWithShape="0">
                    <a:srgbClr val="000099"/>
                  </a:outerShdw>
                </a:effectLst>
                <a:latin typeface="宋体"/>
                <a:ea typeface="宋体"/>
              </a:rPr>
              <a:t>result</a:t>
            </a:r>
            <a:endParaRPr lang="zh-CN" altLang="en-US" sz="3600" kern="10" spc="-360">
              <a:ln w="12700">
                <a:solidFill>
                  <a:srgbClr val="000099"/>
                </a:solidFill>
                <a:round/>
                <a:headEnd/>
                <a:tailEnd/>
              </a:ln>
              <a:solidFill>
                <a:srgbClr val="FF33CC"/>
              </a:solidFill>
              <a:effectLst>
                <a:outerShdw dist="125724" dir="18900000" algn="ctr" rotWithShape="0">
                  <a:srgbClr val="000099"/>
                </a:outerShdw>
              </a:effectLst>
              <a:latin typeface="宋体"/>
              <a:ea typeface="宋体"/>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5346"/>
                                        </p:tgtEl>
                                        <p:attrNameLst>
                                          <p:attrName>style.visibility</p:attrName>
                                        </p:attrNameLst>
                                      </p:cBhvr>
                                      <p:to>
                                        <p:strVal val="visible"/>
                                      </p:to>
                                    </p:set>
                                    <p:animEffect transition="in" filter="blinds(horizontal)">
                                      <p:cBhvr>
                                        <p:cTn id="7" dur="500"/>
                                        <p:tgtEl>
                                          <p:spTgt spid="185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28" name="Picture 24"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9533" name="Group 29"/>
          <p:cNvGraphicFramePr>
            <a:graphicFrameLocks noGrp="1"/>
          </p:cNvGraphicFramePr>
          <p:nvPr>
            <p:ph sz="half" idx="2"/>
          </p:nvPr>
        </p:nvGraphicFramePr>
        <p:xfrm>
          <a:off x="304800" y="2349500"/>
          <a:ext cx="8534400" cy="1787525"/>
        </p:xfrm>
        <a:graphic>
          <a:graphicData uri="http://schemas.openxmlformats.org/drawingml/2006/table">
            <a:tbl>
              <a:tblPr/>
              <a:tblGrid>
                <a:gridCol w="2844800"/>
                <a:gridCol w="2844800"/>
                <a:gridCol w="2844800"/>
              </a:tblGrid>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Times New Roman" pitchFamily="18" charset="0"/>
                          <a:ea typeface="宋体" pitchFamily="2" charset="-122"/>
                        </a:rPr>
                        <a:t>      watch TV</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Times New Roman" pitchFamily="18" charset="0"/>
                          <a:ea typeface="宋体" pitchFamily="2" charset="-122"/>
                        </a:rPr>
                        <a:t>     go to the movies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Times New Roman" pitchFamily="18" charset="0"/>
                          <a:ea typeface="宋体" pitchFamily="2" charset="-122"/>
                        </a:rPr>
                        <a:t>      play computer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Times New Roman" pitchFamily="18" charset="0"/>
                          <a:ea typeface="宋体" pitchFamily="2" charset="-122"/>
                        </a:rPr>
                        <a:t>      games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r>
              <a:tr h="760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Times New Roman" pitchFamily="18" charset="0"/>
                          <a:ea typeface="宋体" pitchFamily="2" charset="-122"/>
                        </a:rPr>
                        <a:t>     exercise or play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Times New Roman" pitchFamily="18" charset="0"/>
                          <a:ea typeface="宋体" pitchFamily="2" charset="-122"/>
                        </a:rPr>
                        <a:t>      sports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Times New Roman" pitchFamily="18" charset="0"/>
                          <a:ea typeface="宋体" pitchFamily="2" charset="-122"/>
                        </a:rPr>
                        <a:t>     use the Internet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Times New Roman" pitchFamily="18" charset="0"/>
                          <a:ea typeface="宋体" pitchFamily="2" charset="-122"/>
                        </a:rPr>
                        <a:t>     go camping in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Times New Roman" pitchFamily="18" charset="0"/>
                          <a:ea typeface="宋体" pitchFamily="2" charset="-122"/>
                        </a:rPr>
                        <a:t>     the country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r>
            </a:tbl>
          </a:graphicData>
        </a:graphic>
      </p:graphicFrame>
      <p:sp>
        <p:nvSpPr>
          <p:cNvPr id="149521" name="Rectangle 17"/>
          <p:cNvSpPr>
            <a:spLocks noChangeArrowheads="1"/>
          </p:cNvSpPr>
          <p:nvPr/>
        </p:nvSpPr>
        <p:spPr bwMode="auto">
          <a:xfrm>
            <a:off x="323850" y="2565400"/>
            <a:ext cx="4572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9522" name="Rectangle 18"/>
          <p:cNvSpPr>
            <a:spLocks noChangeArrowheads="1"/>
          </p:cNvSpPr>
          <p:nvPr/>
        </p:nvSpPr>
        <p:spPr bwMode="auto">
          <a:xfrm>
            <a:off x="3132138" y="2636838"/>
            <a:ext cx="4572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9523" name="Rectangle 19"/>
          <p:cNvSpPr>
            <a:spLocks noChangeArrowheads="1"/>
          </p:cNvSpPr>
          <p:nvPr/>
        </p:nvSpPr>
        <p:spPr bwMode="auto">
          <a:xfrm>
            <a:off x="6011863" y="2565400"/>
            <a:ext cx="4572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9524" name="Rectangle 20"/>
          <p:cNvSpPr>
            <a:spLocks noChangeArrowheads="1"/>
          </p:cNvSpPr>
          <p:nvPr/>
        </p:nvSpPr>
        <p:spPr bwMode="auto">
          <a:xfrm>
            <a:off x="323850" y="3500438"/>
            <a:ext cx="4572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9525" name="Rectangle 21"/>
          <p:cNvSpPr>
            <a:spLocks noChangeArrowheads="1"/>
          </p:cNvSpPr>
          <p:nvPr/>
        </p:nvSpPr>
        <p:spPr bwMode="auto">
          <a:xfrm>
            <a:off x="3132138" y="3500438"/>
            <a:ext cx="4572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9526" name="Rectangle 22"/>
          <p:cNvSpPr>
            <a:spLocks noChangeArrowheads="1"/>
          </p:cNvSpPr>
          <p:nvPr/>
        </p:nvSpPr>
        <p:spPr bwMode="auto">
          <a:xfrm>
            <a:off x="6011863" y="3500438"/>
            <a:ext cx="4572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9530" name="Oval 26"/>
          <p:cNvSpPr>
            <a:spLocks noChangeArrowheads="1"/>
          </p:cNvSpPr>
          <p:nvPr/>
        </p:nvSpPr>
        <p:spPr bwMode="auto">
          <a:xfrm>
            <a:off x="179388" y="333375"/>
            <a:ext cx="647700" cy="574675"/>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3400">
                <a:solidFill>
                  <a:srgbClr val="8700E2"/>
                </a:solidFill>
                <a:latin typeface="Arial Black" pitchFamily="34" charset="0"/>
                <a:ea typeface="黑体" pitchFamily="49" charset="-122"/>
              </a:rPr>
              <a:t>2a</a:t>
            </a:r>
          </a:p>
        </p:txBody>
      </p:sp>
      <p:sp>
        <p:nvSpPr>
          <p:cNvPr id="149531" name="Rectangle 27"/>
          <p:cNvSpPr>
            <a:spLocks noChangeArrowheads="1"/>
          </p:cNvSpPr>
          <p:nvPr/>
        </p:nvSpPr>
        <p:spPr bwMode="auto">
          <a:xfrm>
            <a:off x="323850" y="249238"/>
            <a:ext cx="864235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solidFill>
                  <a:schemeClr val="tx1"/>
                </a:solidFill>
                <a:latin typeface="Times New Roman" pitchFamily="18" charset="0"/>
              </a:rPr>
              <a:t>Rank these activities according to how </a:t>
            </a:r>
          </a:p>
          <a:p>
            <a:r>
              <a:rPr lang="en-US" altLang="zh-CN" sz="3600">
                <a:solidFill>
                  <a:schemeClr val="tx1"/>
                </a:solidFill>
                <a:latin typeface="Times New Roman" pitchFamily="18" charset="0"/>
              </a:rPr>
              <a:t>often you think you classmates do them (1=most often,6=least often)</a:t>
            </a:r>
          </a:p>
        </p:txBody>
      </p:sp>
      <p:pic>
        <p:nvPicPr>
          <p:cNvPr id="149534" name="Picture 30" descr="pic_137340"/>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t="73256" b="4756"/>
          <a:stretch>
            <a:fillRect/>
          </a:stretch>
        </p:blipFill>
        <p:spPr>
          <a:xfrm>
            <a:off x="250825" y="4149725"/>
            <a:ext cx="8243888" cy="2438400"/>
          </a:xfrm>
          <a:noFill/>
          <a:ln/>
        </p:spPr>
      </p:pic>
      <p:sp>
        <p:nvSpPr>
          <p:cNvPr id="149536" name="Rectangle 32"/>
          <p:cNvSpPr>
            <a:spLocks noChangeArrowheads="1"/>
          </p:cNvSpPr>
          <p:nvPr/>
        </p:nvSpPr>
        <p:spPr bwMode="auto">
          <a:xfrm>
            <a:off x="6443663" y="3068638"/>
            <a:ext cx="1708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400" b="0">
                <a:ea typeface="楷体_GB2312" pitchFamily="49" charset="-122"/>
              </a:rPr>
              <a:t>去乡下露营</a:t>
            </a:r>
          </a:p>
        </p:txBody>
      </p:sp>
      <p:sp>
        <p:nvSpPr>
          <p:cNvPr id="149537" name="Rectangle 33"/>
          <p:cNvSpPr>
            <a:spLocks noChangeArrowheads="1"/>
          </p:cNvSpPr>
          <p:nvPr/>
        </p:nvSpPr>
        <p:spPr bwMode="auto">
          <a:xfrm>
            <a:off x="1692275" y="3573463"/>
            <a:ext cx="14033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0">
                <a:ea typeface="楷体_GB2312" pitchFamily="49" charset="-122"/>
              </a:rPr>
              <a:t>做运动</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54" name="Picture 26"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0555" name="Oval 27"/>
          <p:cNvSpPr>
            <a:spLocks noChangeArrowheads="1"/>
          </p:cNvSpPr>
          <p:nvPr/>
        </p:nvSpPr>
        <p:spPr bwMode="auto">
          <a:xfrm>
            <a:off x="179388" y="333375"/>
            <a:ext cx="647700" cy="574675"/>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3400">
                <a:solidFill>
                  <a:srgbClr val="8700E2"/>
                </a:solidFill>
                <a:latin typeface="Arial Black" pitchFamily="34" charset="0"/>
                <a:ea typeface="黑体" pitchFamily="49" charset="-122"/>
              </a:rPr>
              <a:t>2b</a:t>
            </a:r>
          </a:p>
        </p:txBody>
      </p:sp>
      <p:sp>
        <p:nvSpPr>
          <p:cNvPr id="150556" name="Rectangle 28"/>
          <p:cNvSpPr>
            <a:spLocks noChangeArrowheads="1"/>
          </p:cNvSpPr>
          <p:nvPr/>
        </p:nvSpPr>
        <p:spPr bwMode="auto">
          <a:xfrm>
            <a:off x="755650" y="260350"/>
            <a:ext cx="80645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solidFill>
                  <a:srgbClr val="CC0066"/>
                </a:solidFill>
              </a:rPr>
              <a:t>Read the article and complete the pie charts on the next page.</a:t>
            </a:r>
          </a:p>
          <a:p>
            <a:r>
              <a:rPr lang="en-US" altLang="zh-CN">
                <a:solidFill>
                  <a:schemeClr val="folHlink"/>
                </a:solidFill>
                <a:latin typeface="Times New Roman" pitchFamily="18" charset="0"/>
              </a:rPr>
              <a:t>   </a:t>
            </a:r>
            <a:r>
              <a:rPr lang="en-US" altLang="zh-CN">
                <a:solidFill>
                  <a:schemeClr val="accent2"/>
                </a:solidFill>
                <a:latin typeface="Times New Roman" pitchFamily="18" charset="0"/>
              </a:rPr>
              <a:t>What Do No.5 High School Students Do in Their Free Time?</a:t>
            </a:r>
          </a:p>
        </p:txBody>
      </p:sp>
      <p:pic>
        <p:nvPicPr>
          <p:cNvPr id="150559" name="Picture 31" descr="2C(HSEQ71RD7J]MV@}3V}D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2349500"/>
            <a:ext cx="8569325" cy="3959225"/>
          </a:xfrm>
          <a:prstGeom prst="rect">
            <a:avLst/>
          </a:prstGeom>
          <a:noFill/>
          <a:extLst>
            <a:ext uri="{909E8E84-426E-40DD-AFC4-6F175D3DCCD1}">
              <a14:hiddenFill xmlns:a14="http://schemas.microsoft.com/office/drawing/2010/main">
                <a:solidFill>
                  <a:srgbClr val="FFFFFF"/>
                </a:solidFill>
              </a14:hiddenFill>
            </a:ext>
          </a:extLst>
        </p:spPr>
      </p:pic>
      <p:pic>
        <p:nvPicPr>
          <p:cNvPr id="150569" name="Picture 41" descr="A-1-074">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40650" y="2060575"/>
            <a:ext cx="93345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2" name="Picture 4" descr="MS4}2UQMNJ}W)CQUK3RZ({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71010" name="Text Box 2"/>
          <p:cNvSpPr txBox="1">
            <a:spLocks noChangeArrowheads="1"/>
          </p:cNvSpPr>
          <p:nvPr/>
        </p:nvSpPr>
        <p:spPr bwMode="auto">
          <a:xfrm>
            <a:off x="179388" y="522288"/>
            <a:ext cx="8785225" cy="585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sz="2800" b="0">
                <a:solidFill>
                  <a:schemeClr val="tx1"/>
                </a:solidFill>
                <a:latin typeface="Times New Roman" pitchFamily="18" charset="0"/>
              </a:rPr>
              <a:t>   What do No. 5 High school students do in their free time </a:t>
            </a:r>
          </a:p>
          <a:p>
            <a:pPr algn="l">
              <a:spcBef>
                <a:spcPct val="50000"/>
              </a:spcBef>
            </a:pPr>
            <a:r>
              <a:rPr lang="en-US" altLang="zh-CN" sz="2800" b="0">
                <a:solidFill>
                  <a:schemeClr val="tx1"/>
                </a:solidFill>
                <a:latin typeface="Times New Roman" pitchFamily="18" charset="0"/>
              </a:rPr>
              <a:t> Last month we asked our students about their free time     activities. Our questions were about exercise, use of the Internet and watching TV. Here are the results.</a:t>
            </a:r>
          </a:p>
          <a:p>
            <a:pPr algn="l">
              <a:spcBef>
                <a:spcPct val="50000"/>
              </a:spcBef>
            </a:pPr>
            <a:r>
              <a:rPr lang="en-US" altLang="zh-CN" sz="2800" b="0">
                <a:solidFill>
                  <a:schemeClr val="tx1"/>
                </a:solidFill>
                <a:latin typeface="Times New Roman" pitchFamily="18" charset="0"/>
              </a:rPr>
              <a:t>We  found that only 15 percent of our students exercise every day. 45 percent exercise  four to six  times a week. 20 percent exercise only one to three times a week .And 20 percent do not exercise at all !</a:t>
            </a:r>
            <a:r>
              <a:rPr lang="en-US" altLang="zh-CN" sz="2000" b="0">
                <a:solidFill>
                  <a:schemeClr val="tx1"/>
                </a:solidFill>
                <a:latin typeface="Times New Roman" pitchFamily="18" charset="0"/>
              </a:rPr>
              <a:t> </a:t>
            </a:r>
          </a:p>
          <a:p>
            <a:pPr algn="l">
              <a:spcBef>
                <a:spcPct val="50000"/>
              </a:spcBef>
            </a:pPr>
            <a:r>
              <a:rPr lang="en-US" altLang="zh-CN" sz="2800" b="0">
                <a:solidFill>
                  <a:schemeClr val="tx1"/>
                </a:solidFill>
                <a:latin typeface="Times New Roman" pitchFamily="18" charset="0"/>
              </a:rPr>
              <a:t>We  all know that many students often go online, but we were surprised that 90% of  them use the Internet every day. The other 10% use it at least three or four times a week. Most students use it for fun and not for homework.</a:t>
            </a:r>
          </a:p>
        </p:txBody>
      </p:sp>
      <p:sp>
        <p:nvSpPr>
          <p:cNvPr id="171011" name="Oval 3"/>
          <p:cNvSpPr>
            <a:spLocks noChangeArrowheads="1"/>
          </p:cNvSpPr>
          <p:nvPr/>
        </p:nvSpPr>
        <p:spPr bwMode="auto">
          <a:xfrm>
            <a:off x="0" y="188913"/>
            <a:ext cx="647700" cy="574675"/>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3400">
                <a:solidFill>
                  <a:srgbClr val="8700E2"/>
                </a:solidFill>
                <a:latin typeface="Arial Black" pitchFamily="34" charset="0"/>
                <a:ea typeface="黑体" pitchFamily="49" charset="-122"/>
              </a:rPr>
              <a:t>2b</a:t>
            </a:r>
          </a:p>
        </p:txBody>
      </p:sp>
      <p:sp>
        <p:nvSpPr>
          <p:cNvPr id="171013" name="Line 5"/>
          <p:cNvSpPr>
            <a:spLocks noChangeShapeType="1"/>
          </p:cNvSpPr>
          <p:nvPr/>
        </p:nvSpPr>
        <p:spPr bwMode="auto">
          <a:xfrm>
            <a:off x="2555875" y="1628775"/>
            <a:ext cx="863600"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1014" name="Line 6"/>
          <p:cNvSpPr>
            <a:spLocks noChangeShapeType="1"/>
          </p:cNvSpPr>
          <p:nvPr/>
        </p:nvSpPr>
        <p:spPr bwMode="auto">
          <a:xfrm>
            <a:off x="5219700" y="1628775"/>
            <a:ext cx="863600"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1015" name="Line 7"/>
          <p:cNvSpPr>
            <a:spLocks noChangeShapeType="1"/>
          </p:cNvSpPr>
          <p:nvPr/>
        </p:nvSpPr>
        <p:spPr bwMode="auto">
          <a:xfrm>
            <a:off x="971550" y="3141663"/>
            <a:ext cx="792163"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1016" name="Line 8"/>
          <p:cNvSpPr>
            <a:spLocks noChangeShapeType="1"/>
          </p:cNvSpPr>
          <p:nvPr/>
        </p:nvSpPr>
        <p:spPr bwMode="auto">
          <a:xfrm>
            <a:off x="4787900" y="3573463"/>
            <a:ext cx="3384550"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1017" name="Line 9"/>
          <p:cNvSpPr>
            <a:spLocks noChangeShapeType="1"/>
          </p:cNvSpPr>
          <p:nvPr/>
        </p:nvSpPr>
        <p:spPr bwMode="auto">
          <a:xfrm>
            <a:off x="1835150" y="4437063"/>
            <a:ext cx="504825"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1018" name="Line 10"/>
          <p:cNvSpPr>
            <a:spLocks noChangeShapeType="1"/>
          </p:cNvSpPr>
          <p:nvPr/>
        </p:nvSpPr>
        <p:spPr bwMode="auto">
          <a:xfrm>
            <a:off x="3635375" y="4437063"/>
            <a:ext cx="792163"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pic>
        <p:nvPicPr>
          <p:cNvPr id="171019" name="SectionB 2b.mp3">
            <a:hlinkClick r:id="" action="ppaction://media"/>
          </p:cNvPr>
          <p:cNvPicPr>
            <a:picLocks noRot="1" noChangeAspect="1" noChangeArrowheads="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900113" y="188913"/>
            <a:ext cx="304800" cy="503237"/>
          </a:xfrm>
          <a:prstGeom prst="rect">
            <a:avLst/>
          </a:prstGeom>
          <a:noFill/>
          <a:extLst>
            <a:ext uri="{909E8E84-426E-40DD-AFC4-6F175D3DCCD1}">
              <a14:hiddenFill xmlns:a14="http://schemas.microsoft.com/office/drawing/2010/main">
                <a:solidFill>
                  <a:srgbClr val="FFFFFF"/>
                </a:solidFill>
              </a14:hiddenFill>
            </a:ext>
          </a:extLst>
        </p:spPr>
      </p:pic>
      <p:sp>
        <p:nvSpPr>
          <p:cNvPr id="171020" name="Line 12"/>
          <p:cNvSpPr>
            <a:spLocks noChangeShapeType="1"/>
          </p:cNvSpPr>
          <p:nvPr/>
        </p:nvSpPr>
        <p:spPr bwMode="auto">
          <a:xfrm>
            <a:off x="5867400" y="5084763"/>
            <a:ext cx="1225550"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1021" name="Line 13"/>
          <p:cNvSpPr>
            <a:spLocks noChangeShapeType="1"/>
          </p:cNvSpPr>
          <p:nvPr/>
        </p:nvSpPr>
        <p:spPr bwMode="auto">
          <a:xfrm>
            <a:off x="323850" y="5445125"/>
            <a:ext cx="1944688"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1022" name="Line 14"/>
          <p:cNvSpPr>
            <a:spLocks noChangeShapeType="1"/>
          </p:cNvSpPr>
          <p:nvPr/>
        </p:nvSpPr>
        <p:spPr bwMode="auto">
          <a:xfrm>
            <a:off x="3348038" y="5876925"/>
            <a:ext cx="863600"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1023" name="Line 15"/>
          <p:cNvSpPr>
            <a:spLocks noChangeShapeType="1"/>
          </p:cNvSpPr>
          <p:nvPr/>
        </p:nvSpPr>
        <p:spPr bwMode="auto">
          <a:xfrm>
            <a:off x="4427538" y="5876925"/>
            <a:ext cx="3744912"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71013"/>
                                        </p:tgtEl>
                                        <p:attrNameLst>
                                          <p:attrName>style.visibility</p:attrName>
                                        </p:attrNameLst>
                                      </p:cBhvr>
                                      <p:to>
                                        <p:strVal val="visible"/>
                                      </p:to>
                                    </p:set>
                                    <p:animEffect transition="in" filter="strips(downRight)">
                                      <p:cBhvr>
                                        <p:cTn id="7" dur="500"/>
                                        <p:tgtEl>
                                          <p:spTgt spid="1710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71014"/>
                                        </p:tgtEl>
                                        <p:attrNameLst>
                                          <p:attrName>style.visibility</p:attrName>
                                        </p:attrNameLst>
                                      </p:cBhvr>
                                      <p:to>
                                        <p:strVal val="visible"/>
                                      </p:to>
                                    </p:set>
                                    <p:animEffect transition="in" filter="strips(downRight)">
                                      <p:cBhvr>
                                        <p:cTn id="12" dur="500"/>
                                        <p:tgtEl>
                                          <p:spTgt spid="17101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171015"/>
                                        </p:tgtEl>
                                        <p:attrNameLst>
                                          <p:attrName>style.visibility</p:attrName>
                                        </p:attrNameLst>
                                      </p:cBhvr>
                                      <p:to>
                                        <p:strVal val="visible"/>
                                      </p:to>
                                    </p:set>
                                    <p:animEffect transition="in" filter="strips(downRight)">
                                      <p:cBhvr>
                                        <p:cTn id="17" dur="500"/>
                                        <p:tgtEl>
                                          <p:spTgt spid="17101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171016"/>
                                        </p:tgtEl>
                                        <p:attrNameLst>
                                          <p:attrName>style.visibility</p:attrName>
                                        </p:attrNameLst>
                                      </p:cBhvr>
                                      <p:to>
                                        <p:strVal val="visible"/>
                                      </p:to>
                                    </p:set>
                                    <p:animEffect transition="in" filter="strips(downRight)">
                                      <p:cBhvr>
                                        <p:cTn id="22" dur="500"/>
                                        <p:tgtEl>
                                          <p:spTgt spid="17101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6" fill="hold" grpId="0" nodeType="clickEffect">
                                  <p:stCondLst>
                                    <p:cond delay="0"/>
                                  </p:stCondLst>
                                  <p:childTnLst>
                                    <p:set>
                                      <p:cBhvr>
                                        <p:cTn id="26" dur="1" fill="hold">
                                          <p:stCondLst>
                                            <p:cond delay="0"/>
                                          </p:stCondLst>
                                        </p:cTn>
                                        <p:tgtEl>
                                          <p:spTgt spid="171017"/>
                                        </p:tgtEl>
                                        <p:attrNameLst>
                                          <p:attrName>style.visibility</p:attrName>
                                        </p:attrNameLst>
                                      </p:cBhvr>
                                      <p:to>
                                        <p:strVal val="visible"/>
                                      </p:to>
                                    </p:set>
                                    <p:animEffect transition="in" filter="strips(downRight)">
                                      <p:cBhvr>
                                        <p:cTn id="27" dur="500"/>
                                        <p:tgtEl>
                                          <p:spTgt spid="17101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6" fill="hold" grpId="0" nodeType="clickEffect">
                                  <p:stCondLst>
                                    <p:cond delay="0"/>
                                  </p:stCondLst>
                                  <p:childTnLst>
                                    <p:set>
                                      <p:cBhvr>
                                        <p:cTn id="31" dur="1" fill="hold">
                                          <p:stCondLst>
                                            <p:cond delay="0"/>
                                          </p:stCondLst>
                                        </p:cTn>
                                        <p:tgtEl>
                                          <p:spTgt spid="171018"/>
                                        </p:tgtEl>
                                        <p:attrNameLst>
                                          <p:attrName>style.visibility</p:attrName>
                                        </p:attrNameLst>
                                      </p:cBhvr>
                                      <p:to>
                                        <p:strVal val="visible"/>
                                      </p:to>
                                    </p:set>
                                    <p:animEffect transition="in" filter="strips(downRight)">
                                      <p:cBhvr>
                                        <p:cTn id="32" dur="500"/>
                                        <p:tgtEl>
                                          <p:spTgt spid="17101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8" presetClass="entr" presetSubtype="6" fill="hold" grpId="0" nodeType="clickEffect">
                                  <p:stCondLst>
                                    <p:cond delay="0"/>
                                  </p:stCondLst>
                                  <p:childTnLst>
                                    <p:set>
                                      <p:cBhvr>
                                        <p:cTn id="36" dur="1" fill="hold">
                                          <p:stCondLst>
                                            <p:cond delay="0"/>
                                          </p:stCondLst>
                                        </p:cTn>
                                        <p:tgtEl>
                                          <p:spTgt spid="171020"/>
                                        </p:tgtEl>
                                        <p:attrNameLst>
                                          <p:attrName>style.visibility</p:attrName>
                                        </p:attrNameLst>
                                      </p:cBhvr>
                                      <p:to>
                                        <p:strVal val="visible"/>
                                      </p:to>
                                    </p:set>
                                    <p:animEffect transition="in" filter="strips(downRight)">
                                      <p:cBhvr>
                                        <p:cTn id="37" dur="500"/>
                                        <p:tgtEl>
                                          <p:spTgt spid="17102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8" presetClass="entr" presetSubtype="6" fill="hold" grpId="0" nodeType="clickEffect">
                                  <p:stCondLst>
                                    <p:cond delay="0"/>
                                  </p:stCondLst>
                                  <p:childTnLst>
                                    <p:set>
                                      <p:cBhvr>
                                        <p:cTn id="41" dur="1" fill="hold">
                                          <p:stCondLst>
                                            <p:cond delay="0"/>
                                          </p:stCondLst>
                                        </p:cTn>
                                        <p:tgtEl>
                                          <p:spTgt spid="171021"/>
                                        </p:tgtEl>
                                        <p:attrNameLst>
                                          <p:attrName>style.visibility</p:attrName>
                                        </p:attrNameLst>
                                      </p:cBhvr>
                                      <p:to>
                                        <p:strVal val="visible"/>
                                      </p:to>
                                    </p:set>
                                    <p:animEffect transition="in" filter="strips(downRight)">
                                      <p:cBhvr>
                                        <p:cTn id="42" dur="500"/>
                                        <p:tgtEl>
                                          <p:spTgt spid="17102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8" presetClass="entr" presetSubtype="6" fill="hold" grpId="0" nodeType="clickEffect">
                                  <p:stCondLst>
                                    <p:cond delay="0"/>
                                  </p:stCondLst>
                                  <p:childTnLst>
                                    <p:set>
                                      <p:cBhvr>
                                        <p:cTn id="46" dur="1" fill="hold">
                                          <p:stCondLst>
                                            <p:cond delay="0"/>
                                          </p:stCondLst>
                                        </p:cTn>
                                        <p:tgtEl>
                                          <p:spTgt spid="171022"/>
                                        </p:tgtEl>
                                        <p:attrNameLst>
                                          <p:attrName>style.visibility</p:attrName>
                                        </p:attrNameLst>
                                      </p:cBhvr>
                                      <p:to>
                                        <p:strVal val="visible"/>
                                      </p:to>
                                    </p:set>
                                    <p:animEffect transition="in" filter="strips(downRight)">
                                      <p:cBhvr>
                                        <p:cTn id="47" dur="500"/>
                                        <p:tgtEl>
                                          <p:spTgt spid="171022"/>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8" presetClass="entr" presetSubtype="6" fill="hold" grpId="0" nodeType="clickEffect">
                                  <p:stCondLst>
                                    <p:cond delay="0"/>
                                  </p:stCondLst>
                                  <p:childTnLst>
                                    <p:set>
                                      <p:cBhvr>
                                        <p:cTn id="51" dur="1" fill="hold">
                                          <p:stCondLst>
                                            <p:cond delay="0"/>
                                          </p:stCondLst>
                                        </p:cTn>
                                        <p:tgtEl>
                                          <p:spTgt spid="171023"/>
                                        </p:tgtEl>
                                        <p:attrNameLst>
                                          <p:attrName>style.visibility</p:attrName>
                                        </p:attrNameLst>
                                      </p:cBhvr>
                                      <p:to>
                                        <p:strVal val="visible"/>
                                      </p:to>
                                    </p:set>
                                    <p:animEffect transition="in" filter="strips(downRight)">
                                      <p:cBhvr>
                                        <p:cTn id="52" dur="500"/>
                                        <p:tgtEl>
                                          <p:spTgt spid="17102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3" restart="whenNotActive" fill="hold" evtFilter="cancelBubble" nodeType="interactiveSeq">
                <p:stCondLst>
                  <p:cond evt="onClick" delay="0">
                    <p:tgtEl>
                      <p:spTgt spid="171019"/>
                    </p:tgtEl>
                  </p:cond>
                </p:stCondLst>
                <p:endSync evt="end" delay="0">
                  <p:rtn val="all"/>
                </p:endSync>
                <p:childTnLst>
                  <p:par>
                    <p:cTn id="54" fill="hold" nodeType="clickPar">
                      <p:stCondLst>
                        <p:cond delay="0"/>
                      </p:stCondLst>
                      <p:childTnLst>
                        <p:par>
                          <p:cTn id="55" fill="hold" nodeType="withGroup">
                            <p:stCondLst>
                              <p:cond delay="0"/>
                            </p:stCondLst>
                            <p:childTnLst>
                              <p:par>
                                <p:cTn id="56" presetID="1" presetClass="mediacall" presetSubtype="0" fill="hold" nodeType="clickEffect">
                                  <p:stCondLst>
                                    <p:cond delay="0"/>
                                  </p:stCondLst>
                                  <p:childTnLst>
                                    <p:cmd type="call" cmd="playFrom(0.0)">
                                      <p:cBhvr>
                                        <p:cTn id="57" dur="132911" fill="hold"/>
                                        <p:tgtEl>
                                          <p:spTgt spid="171019"/>
                                        </p:tgtEl>
                                      </p:cBhvr>
                                    </p:cmd>
                                  </p:childTnLst>
                                </p:cTn>
                              </p:par>
                            </p:childTnLst>
                          </p:cTn>
                        </p:par>
                      </p:childTnLst>
                    </p:cTn>
                  </p:par>
                </p:childTnLst>
              </p:cTn>
              <p:nextCondLst>
                <p:cond evt="onClick" delay="0">
                  <p:tgtEl>
                    <p:spTgt spid="171019"/>
                  </p:tgtEl>
                </p:cond>
              </p:nextCondLst>
            </p:seq>
            <p:audio>
              <p:cMediaNode>
                <p:cTn id="58" fill="hold" display="0">
                  <p:stCondLst>
                    <p:cond delay="indefinite"/>
                  </p:stCondLst>
                  <p:endCondLst>
                    <p:cond evt="onNext" delay="0">
                      <p:tgtEl>
                        <p:sldTgt/>
                      </p:tgtEl>
                    </p:cond>
                    <p:cond evt="onPrev" delay="0">
                      <p:tgtEl>
                        <p:sldTgt/>
                      </p:tgtEl>
                    </p:cond>
                    <p:cond evt="onStopAudio" delay="0">
                      <p:tgtEl>
                        <p:sldTgt/>
                      </p:tgtEl>
                    </p:cond>
                  </p:endCondLst>
                </p:cTn>
                <p:tgtEl>
                  <p:spTgt spid="171019"/>
                </p:tgtEl>
              </p:cMediaNode>
            </p:audio>
          </p:childTnLst>
        </p:cTn>
      </p:par>
    </p:tnLst>
    <p:bldLst>
      <p:bldP spid="171013" grpId="0" animBg="1"/>
      <p:bldP spid="171014" grpId="0" animBg="1"/>
      <p:bldP spid="171015" grpId="0" animBg="1"/>
      <p:bldP spid="171016" grpId="0" animBg="1"/>
      <p:bldP spid="171017" grpId="0" animBg="1"/>
      <p:bldP spid="171018" grpId="0" animBg="1"/>
      <p:bldP spid="171020" grpId="0" animBg="1"/>
      <p:bldP spid="171021" grpId="0" animBg="1"/>
      <p:bldP spid="171022" grpId="0" animBg="1"/>
      <p:bldP spid="1710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7" name="Picture 3"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69986" name="Text Box 2"/>
          <p:cNvSpPr txBox="1">
            <a:spLocks noChangeArrowheads="1"/>
          </p:cNvSpPr>
          <p:nvPr/>
        </p:nvSpPr>
        <p:spPr bwMode="auto">
          <a:xfrm>
            <a:off x="179388" y="115888"/>
            <a:ext cx="8675687" cy="667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b="0">
                <a:solidFill>
                  <a:schemeClr val="tx1"/>
                </a:solidFill>
                <a:latin typeface="Times New Roman" pitchFamily="18" charset="0"/>
              </a:rPr>
              <a:t>The answers to our questions about watching television were also interesting. Only 2% of the students watch TV one to three times a week.13% watch  TV four to six times. And 85% watch TV every day !  Although many students like to watch sports, games shows are the most popular.</a:t>
            </a:r>
          </a:p>
          <a:p>
            <a:pPr algn="l">
              <a:spcBef>
                <a:spcPct val="50000"/>
              </a:spcBef>
            </a:pPr>
            <a:r>
              <a:rPr lang="en-US" altLang="zh-CN" b="0">
                <a:solidFill>
                  <a:schemeClr val="tx1"/>
                </a:solidFill>
                <a:latin typeface="Times New Roman" pitchFamily="18" charset="0"/>
              </a:rPr>
              <a:t>It is good to relax by using the Internet or watching game shows, but we think the best way to relax is through exercise.  It is healthy for the mind and the body. Exercise such as playing sports is fun, and you can spend time with your friends and family as you play together. And remember , “old habits die hard” .  So start exercising before it’s  late!</a:t>
            </a:r>
          </a:p>
        </p:txBody>
      </p:sp>
      <p:sp>
        <p:nvSpPr>
          <p:cNvPr id="169988" name="Line 4"/>
          <p:cNvSpPr>
            <a:spLocks noChangeShapeType="1"/>
          </p:cNvSpPr>
          <p:nvPr/>
        </p:nvSpPr>
        <p:spPr bwMode="auto">
          <a:xfrm>
            <a:off x="2339975" y="2565400"/>
            <a:ext cx="1225550"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9989" name="Line 5"/>
          <p:cNvSpPr>
            <a:spLocks noChangeShapeType="1"/>
          </p:cNvSpPr>
          <p:nvPr/>
        </p:nvSpPr>
        <p:spPr bwMode="auto">
          <a:xfrm>
            <a:off x="3276600" y="3789363"/>
            <a:ext cx="1225550"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9990" name="Line 6"/>
          <p:cNvSpPr>
            <a:spLocks noChangeShapeType="1"/>
          </p:cNvSpPr>
          <p:nvPr/>
        </p:nvSpPr>
        <p:spPr bwMode="auto">
          <a:xfrm>
            <a:off x="4643438" y="4292600"/>
            <a:ext cx="3384550"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9991" name="Line 7"/>
          <p:cNvSpPr>
            <a:spLocks noChangeShapeType="1"/>
          </p:cNvSpPr>
          <p:nvPr/>
        </p:nvSpPr>
        <p:spPr bwMode="auto">
          <a:xfrm>
            <a:off x="2771775" y="5229225"/>
            <a:ext cx="1225550"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9992" name="Line 8"/>
          <p:cNvSpPr>
            <a:spLocks noChangeShapeType="1"/>
          </p:cNvSpPr>
          <p:nvPr/>
        </p:nvSpPr>
        <p:spPr bwMode="auto">
          <a:xfrm>
            <a:off x="1619250" y="5734050"/>
            <a:ext cx="4608513" cy="0"/>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9993" name="Line 9"/>
          <p:cNvSpPr>
            <a:spLocks noChangeShapeType="1"/>
          </p:cNvSpPr>
          <p:nvPr/>
        </p:nvSpPr>
        <p:spPr bwMode="auto">
          <a:xfrm flipV="1">
            <a:off x="2051050" y="6669088"/>
            <a:ext cx="2447925" cy="1587"/>
          </a:xfrm>
          <a:prstGeom prst="line">
            <a:avLst/>
          </a:prstGeom>
          <a:noFill/>
          <a:ln w="762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9994" name="Rectangle 10"/>
          <p:cNvSpPr>
            <a:spLocks noChangeArrowheads="1"/>
          </p:cNvSpPr>
          <p:nvPr/>
        </p:nvSpPr>
        <p:spPr bwMode="auto">
          <a:xfrm>
            <a:off x="3348038" y="4508500"/>
            <a:ext cx="48577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zh-CN" altLang="en-US" sz="2800" b="0">
                <a:ea typeface="楷体_GB2312" pitchFamily="49" charset="-122"/>
              </a:rPr>
              <a:t>它对于大脑和身体是健康的</a:t>
            </a:r>
            <a:r>
              <a:rPr lang="zh-CN" altLang="en-US" b="0">
                <a:ea typeface="楷体_GB2312" pitchFamily="49" charset="-122"/>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69988"/>
                                        </p:tgtEl>
                                        <p:attrNameLst>
                                          <p:attrName>style.visibility</p:attrName>
                                        </p:attrNameLst>
                                      </p:cBhvr>
                                      <p:to>
                                        <p:strVal val="visible"/>
                                      </p:to>
                                    </p:set>
                                    <p:animEffect transition="in" filter="strips(downRight)">
                                      <p:cBhvr>
                                        <p:cTn id="7" dur="500"/>
                                        <p:tgtEl>
                                          <p:spTgt spid="1699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69989"/>
                                        </p:tgtEl>
                                        <p:attrNameLst>
                                          <p:attrName>style.visibility</p:attrName>
                                        </p:attrNameLst>
                                      </p:cBhvr>
                                      <p:to>
                                        <p:strVal val="visible"/>
                                      </p:to>
                                    </p:set>
                                    <p:animEffect transition="in" filter="strips(downRight)">
                                      <p:cBhvr>
                                        <p:cTn id="12" dur="500"/>
                                        <p:tgtEl>
                                          <p:spTgt spid="16998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169990"/>
                                        </p:tgtEl>
                                        <p:attrNameLst>
                                          <p:attrName>style.visibility</p:attrName>
                                        </p:attrNameLst>
                                      </p:cBhvr>
                                      <p:to>
                                        <p:strVal val="visible"/>
                                      </p:to>
                                    </p:set>
                                    <p:animEffect transition="in" filter="strips(downRight)">
                                      <p:cBhvr>
                                        <p:cTn id="17" dur="500"/>
                                        <p:tgtEl>
                                          <p:spTgt spid="16999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169991"/>
                                        </p:tgtEl>
                                        <p:attrNameLst>
                                          <p:attrName>style.visibility</p:attrName>
                                        </p:attrNameLst>
                                      </p:cBhvr>
                                      <p:to>
                                        <p:strVal val="visible"/>
                                      </p:to>
                                    </p:set>
                                    <p:animEffect transition="in" filter="strips(downRight)">
                                      <p:cBhvr>
                                        <p:cTn id="22" dur="500"/>
                                        <p:tgtEl>
                                          <p:spTgt spid="16999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6" fill="hold" grpId="0" nodeType="clickEffect">
                                  <p:stCondLst>
                                    <p:cond delay="0"/>
                                  </p:stCondLst>
                                  <p:childTnLst>
                                    <p:set>
                                      <p:cBhvr>
                                        <p:cTn id="26" dur="1" fill="hold">
                                          <p:stCondLst>
                                            <p:cond delay="0"/>
                                          </p:stCondLst>
                                        </p:cTn>
                                        <p:tgtEl>
                                          <p:spTgt spid="169992"/>
                                        </p:tgtEl>
                                        <p:attrNameLst>
                                          <p:attrName>style.visibility</p:attrName>
                                        </p:attrNameLst>
                                      </p:cBhvr>
                                      <p:to>
                                        <p:strVal val="visible"/>
                                      </p:to>
                                    </p:set>
                                    <p:animEffect transition="in" filter="strips(downRight)">
                                      <p:cBhvr>
                                        <p:cTn id="27" dur="500"/>
                                        <p:tgtEl>
                                          <p:spTgt spid="16999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6" fill="hold" grpId="0" nodeType="clickEffect">
                                  <p:stCondLst>
                                    <p:cond delay="0"/>
                                  </p:stCondLst>
                                  <p:childTnLst>
                                    <p:set>
                                      <p:cBhvr>
                                        <p:cTn id="31" dur="1" fill="hold">
                                          <p:stCondLst>
                                            <p:cond delay="0"/>
                                          </p:stCondLst>
                                        </p:cTn>
                                        <p:tgtEl>
                                          <p:spTgt spid="169993"/>
                                        </p:tgtEl>
                                        <p:attrNameLst>
                                          <p:attrName>style.visibility</p:attrName>
                                        </p:attrNameLst>
                                      </p:cBhvr>
                                      <p:to>
                                        <p:strVal val="visible"/>
                                      </p:to>
                                    </p:set>
                                    <p:animEffect transition="in" filter="strips(downRight)">
                                      <p:cBhvr>
                                        <p:cTn id="32" dur="500"/>
                                        <p:tgtEl>
                                          <p:spTgt spid="1699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8" grpId="0" animBg="1"/>
      <p:bldP spid="169989" grpId="0" animBg="1"/>
      <p:bldP spid="169990" grpId="0" animBg="1"/>
      <p:bldP spid="169991" grpId="0" animBg="1"/>
      <p:bldP spid="169992" grpId="0" animBg="1"/>
      <p:bldP spid="16999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38" name="Picture 2"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67963" name="Picture 27" descr="@6X)UG6(03A5CZRYI@A{Z}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4724400"/>
            <a:ext cx="7559675" cy="1936750"/>
          </a:xfrm>
          <a:prstGeom prst="rect">
            <a:avLst/>
          </a:prstGeom>
          <a:noFill/>
          <a:extLst>
            <a:ext uri="{909E8E84-426E-40DD-AFC4-6F175D3DCCD1}">
              <a14:hiddenFill xmlns:a14="http://schemas.microsoft.com/office/drawing/2010/main">
                <a:solidFill>
                  <a:srgbClr val="FFFFFF"/>
                </a:solidFill>
              </a14:hiddenFill>
            </a:ext>
          </a:extLst>
        </p:spPr>
      </p:pic>
      <p:sp>
        <p:nvSpPr>
          <p:cNvPr id="167940" name="Rectangle 4"/>
          <p:cNvSpPr>
            <a:spLocks noChangeArrowheads="1"/>
          </p:cNvSpPr>
          <p:nvPr/>
        </p:nvSpPr>
        <p:spPr bwMode="auto">
          <a:xfrm>
            <a:off x="107950" y="260350"/>
            <a:ext cx="87852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a:solidFill>
                  <a:srgbClr val="CC0066"/>
                </a:solidFill>
              </a:rPr>
              <a:t>      </a:t>
            </a:r>
            <a:r>
              <a:rPr lang="en-US" altLang="zh-CN">
                <a:solidFill>
                  <a:srgbClr val="CC0066"/>
                </a:solidFill>
                <a:latin typeface="Times New Roman" pitchFamily="18" charset="0"/>
              </a:rPr>
              <a:t>Read the article and complete the pie charts</a:t>
            </a:r>
            <a:endParaRPr lang="en-US" altLang="zh-CN">
              <a:solidFill>
                <a:schemeClr val="accent2"/>
              </a:solidFill>
              <a:latin typeface="Times New Roman" pitchFamily="18" charset="0"/>
            </a:endParaRPr>
          </a:p>
        </p:txBody>
      </p:sp>
      <p:pic>
        <p:nvPicPr>
          <p:cNvPr id="167941" name="Picture 5" descr="2C(HSEQ71RD7J]MV@}3V}D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765175"/>
            <a:ext cx="8713787" cy="3959225"/>
          </a:xfrm>
          <a:prstGeom prst="rect">
            <a:avLst/>
          </a:prstGeom>
          <a:noFill/>
          <a:extLst>
            <a:ext uri="{909E8E84-426E-40DD-AFC4-6F175D3DCCD1}">
              <a14:hiddenFill xmlns:a14="http://schemas.microsoft.com/office/drawing/2010/main">
                <a:solidFill>
                  <a:srgbClr val="FFFFFF"/>
                </a:solidFill>
              </a14:hiddenFill>
            </a:ext>
          </a:extLst>
        </p:spPr>
      </p:pic>
      <p:sp>
        <p:nvSpPr>
          <p:cNvPr id="167942" name="Rectangle 6"/>
          <p:cNvSpPr>
            <a:spLocks noChangeArrowheads="1"/>
          </p:cNvSpPr>
          <p:nvPr/>
        </p:nvSpPr>
        <p:spPr bwMode="auto">
          <a:xfrm>
            <a:off x="1258888" y="765175"/>
            <a:ext cx="635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D60093"/>
                </a:solidFill>
              </a:rPr>
              <a:t>15</a:t>
            </a:r>
          </a:p>
        </p:txBody>
      </p:sp>
      <p:sp>
        <p:nvSpPr>
          <p:cNvPr id="167943" name="Rectangle 7"/>
          <p:cNvSpPr>
            <a:spLocks noChangeArrowheads="1"/>
          </p:cNvSpPr>
          <p:nvPr/>
        </p:nvSpPr>
        <p:spPr bwMode="auto">
          <a:xfrm>
            <a:off x="1331913" y="2708275"/>
            <a:ext cx="635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D60093"/>
                </a:solidFill>
              </a:rPr>
              <a:t>45</a:t>
            </a:r>
          </a:p>
        </p:txBody>
      </p:sp>
      <p:sp>
        <p:nvSpPr>
          <p:cNvPr id="167944" name="Rectangle 8"/>
          <p:cNvSpPr>
            <a:spLocks noChangeArrowheads="1"/>
          </p:cNvSpPr>
          <p:nvPr/>
        </p:nvSpPr>
        <p:spPr bwMode="auto">
          <a:xfrm>
            <a:off x="468313" y="1916113"/>
            <a:ext cx="635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D60093"/>
                </a:solidFill>
              </a:rPr>
              <a:t>20</a:t>
            </a:r>
          </a:p>
        </p:txBody>
      </p:sp>
      <p:sp>
        <p:nvSpPr>
          <p:cNvPr id="167945" name="Rectangle 9"/>
          <p:cNvSpPr>
            <a:spLocks noChangeArrowheads="1"/>
          </p:cNvSpPr>
          <p:nvPr/>
        </p:nvSpPr>
        <p:spPr bwMode="auto">
          <a:xfrm>
            <a:off x="1979613" y="1916113"/>
            <a:ext cx="635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D60093"/>
                </a:solidFill>
              </a:rPr>
              <a:t>20</a:t>
            </a:r>
          </a:p>
        </p:txBody>
      </p:sp>
      <p:sp>
        <p:nvSpPr>
          <p:cNvPr id="167946" name="Rectangle 10"/>
          <p:cNvSpPr>
            <a:spLocks noChangeArrowheads="1"/>
          </p:cNvSpPr>
          <p:nvPr/>
        </p:nvSpPr>
        <p:spPr bwMode="auto">
          <a:xfrm>
            <a:off x="4140200" y="2636838"/>
            <a:ext cx="635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D60093"/>
                </a:solidFill>
              </a:rPr>
              <a:t>90</a:t>
            </a:r>
          </a:p>
        </p:txBody>
      </p:sp>
      <p:sp>
        <p:nvSpPr>
          <p:cNvPr id="167947" name="Rectangle 11"/>
          <p:cNvSpPr>
            <a:spLocks noChangeArrowheads="1"/>
          </p:cNvSpPr>
          <p:nvPr/>
        </p:nvSpPr>
        <p:spPr bwMode="auto">
          <a:xfrm>
            <a:off x="3635375" y="765175"/>
            <a:ext cx="635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D60093"/>
                </a:solidFill>
              </a:rPr>
              <a:t>10</a:t>
            </a:r>
          </a:p>
        </p:txBody>
      </p:sp>
      <p:sp>
        <p:nvSpPr>
          <p:cNvPr id="167948" name="Rectangle 12"/>
          <p:cNvSpPr>
            <a:spLocks noChangeArrowheads="1"/>
          </p:cNvSpPr>
          <p:nvPr/>
        </p:nvSpPr>
        <p:spPr bwMode="auto">
          <a:xfrm>
            <a:off x="7451725" y="836613"/>
            <a:ext cx="40957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D60093"/>
                </a:solidFill>
              </a:rPr>
              <a:t>2</a:t>
            </a:r>
          </a:p>
        </p:txBody>
      </p:sp>
      <p:sp>
        <p:nvSpPr>
          <p:cNvPr id="167949" name="Rectangle 13"/>
          <p:cNvSpPr>
            <a:spLocks noChangeArrowheads="1"/>
          </p:cNvSpPr>
          <p:nvPr/>
        </p:nvSpPr>
        <p:spPr bwMode="auto">
          <a:xfrm>
            <a:off x="6011863" y="836613"/>
            <a:ext cx="635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D60093"/>
                </a:solidFill>
              </a:rPr>
              <a:t>13</a:t>
            </a:r>
          </a:p>
        </p:txBody>
      </p:sp>
      <p:sp>
        <p:nvSpPr>
          <p:cNvPr id="167950" name="Rectangle 14"/>
          <p:cNvSpPr>
            <a:spLocks noChangeArrowheads="1"/>
          </p:cNvSpPr>
          <p:nvPr/>
        </p:nvSpPr>
        <p:spPr bwMode="auto">
          <a:xfrm>
            <a:off x="7164388" y="2708275"/>
            <a:ext cx="635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D60093"/>
                </a:solidFill>
              </a:rPr>
              <a:t>85</a:t>
            </a:r>
          </a:p>
        </p:txBody>
      </p:sp>
      <p:sp>
        <p:nvSpPr>
          <p:cNvPr id="167939" name="Oval 3"/>
          <p:cNvSpPr>
            <a:spLocks noChangeArrowheads="1"/>
          </p:cNvSpPr>
          <p:nvPr/>
        </p:nvSpPr>
        <p:spPr bwMode="auto">
          <a:xfrm>
            <a:off x="179388" y="333375"/>
            <a:ext cx="647700" cy="574675"/>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3400">
                <a:solidFill>
                  <a:srgbClr val="8700E2"/>
                </a:solidFill>
                <a:latin typeface="Arial Black" pitchFamily="34" charset="0"/>
                <a:ea typeface="黑体" pitchFamily="49" charset="-122"/>
              </a:rPr>
              <a:t>2b</a:t>
            </a:r>
          </a:p>
        </p:txBody>
      </p:sp>
      <p:sp>
        <p:nvSpPr>
          <p:cNvPr id="167953" name="Rectangle 17"/>
          <p:cNvSpPr>
            <a:spLocks noChangeArrowheads="1"/>
          </p:cNvSpPr>
          <p:nvPr/>
        </p:nvSpPr>
        <p:spPr bwMode="auto">
          <a:xfrm>
            <a:off x="2268538" y="5646738"/>
            <a:ext cx="8969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D60093"/>
                </a:solidFill>
              </a:rPr>
              <a:t>15%</a:t>
            </a:r>
          </a:p>
        </p:txBody>
      </p:sp>
      <p:sp>
        <p:nvSpPr>
          <p:cNvPr id="167954" name="Rectangle 18"/>
          <p:cNvSpPr>
            <a:spLocks noChangeArrowheads="1"/>
          </p:cNvSpPr>
          <p:nvPr/>
        </p:nvSpPr>
        <p:spPr bwMode="auto">
          <a:xfrm>
            <a:off x="3348038" y="5646738"/>
            <a:ext cx="8969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D60093"/>
                </a:solidFill>
              </a:rPr>
              <a:t>20%</a:t>
            </a:r>
          </a:p>
        </p:txBody>
      </p:sp>
      <p:sp>
        <p:nvSpPr>
          <p:cNvPr id="167955" name="Rectangle 19"/>
          <p:cNvSpPr>
            <a:spLocks noChangeArrowheads="1"/>
          </p:cNvSpPr>
          <p:nvPr/>
        </p:nvSpPr>
        <p:spPr bwMode="auto">
          <a:xfrm>
            <a:off x="4500563" y="5646738"/>
            <a:ext cx="8969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D60093"/>
                </a:solidFill>
              </a:rPr>
              <a:t>45%</a:t>
            </a:r>
          </a:p>
        </p:txBody>
      </p:sp>
      <p:sp>
        <p:nvSpPr>
          <p:cNvPr id="167956" name="Rectangle 20"/>
          <p:cNvSpPr>
            <a:spLocks noChangeArrowheads="1"/>
          </p:cNvSpPr>
          <p:nvPr/>
        </p:nvSpPr>
        <p:spPr bwMode="auto">
          <a:xfrm>
            <a:off x="5894388" y="5646738"/>
            <a:ext cx="6985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D60093"/>
                </a:solidFill>
              </a:rPr>
              <a:t>0%</a:t>
            </a:r>
          </a:p>
        </p:txBody>
      </p:sp>
      <p:sp>
        <p:nvSpPr>
          <p:cNvPr id="167957" name="Rectangle 21"/>
          <p:cNvSpPr>
            <a:spLocks noChangeArrowheads="1"/>
          </p:cNvSpPr>
          <p:nvPr/>
        </p:nvSpPr>
        <p:spPr bwMode="auto">
          <a:xfrm>
            <a:off x="7235825" y="5646738"/>
            <a:ext cx="8969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D60093"/>
                </a:solidFill>
              </a:rPr>
              <a:t>20%</a:t>
            </a:r>
          </a:p>
        </p:txBody>
      </p:sp>
      <p:sp>
        <p:nvSpPr>
          <p:cNvPr id="167958" name="Rectangle 22"/>
          <p:cNvSpPr>
            <a:spLocks noChangeArrowheads="1"/>
          </p:cNvSpPr>
          <p:nvPr/>
        </p:nvSpPr>
        <p:spPr bwMode="auto">
          <a:xfrm>
            <a:off x="2268538" y="6005513"/>
            <a:ext cx="8969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0000CC"/>
                </a:solidFill>
              </a:rPr>
              <a:t>90%</a:t>
            </a:r>
          </a:p>
        </p:txBody>
      </p:sp>
      <p:sp>
        <p:nvSpPr>
          <p:cNvPr id="167961" name="Rectangle 25"/>
          <p:cNvSpPr>
            <a:spLocks noChangeArrowheads="1"/>
          </p:cNvSpPr>
          <p:nvPr/>
        </p:nvSpPr>
        <p:spPr bwMode="auto">
          <a:xfrm>
            <a:off x="5867400" y="6005513"/>
            <a:ext cx="8969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0000CC"/>
                </a:solidFill>
              </a:rPr>
              <a:t>10%</a:t>
            </a:r>
          </a:p>
        </p:txBody>
      </p:sp>
      <p:sp>
        <p:nvSpPr>
          <p:cNvPr id="167964" name="Rectangle 28"/>
          <p:cNvSpPr>
            <a:spLocks noChangeArrowheads="1"/>
          </p:cNvSpPr>
          <p:nvPr/>
        </p:nvSpPr>
        <p:spPr bwMode="auto">
          <a:xfrm>
            <a:off x="2268538" y="6308725"/>
            <a:ext cx="89693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D60093"/>
                </a:solidFill>
              </a:rPr>
              <a:t>85%</a:t>
            </a:r>
          </a:p>
        </p:txBody>
      </p:sp>
      <p:sp>
        <p:nvSpPr>
          <p:cNvPr id="167965" name="Rectangle 29"/>
          <p:cNvSpPr>
            <a:spLocks noChangeArrowheads="1"/>
          </p:cNvSpPr>
          <p:nvPr/>
        </p:nvSpPr>
        <p:spPr bwMode="auto">
          <a:xfrm>
            <a:off x="3517900" y="6294438"/>
            <a:ext cx="6985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D60093"/>
                </a:solidFill>
              </a:rPr>
              <a:t>2%</a:t>
            </a:r>
          </a:p>
        </p:txBody>
      </p:sp>
      <p:sp>
        <p:nvSpPr>
          <p:cNvPr id="167966" name="Rectangle 30"/>
          <p:cNvSpPr>
            <a:spLocks noChangeArrowheads="1"/>
          </p:cNvSpPr>
          <p:nvPr/>
        </p:nvSpPr>
        <p:spPr bwMode="auto">
          <a:xfrm>
            <a:off x="4572000" y="6294438"/>
            <a:ext cx="8969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sz="2800">
                <a:solidFill>
                  <a:srgbClr val="D60093"/>
                </a:solidFill>
              </a:rPr>
              <a:t>13%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7942"/>
                                        </p:tgtEl>
                                        <p:attrNameLst>
                                          <p:attrName>style.visibility</p:attrName>
                                        </p:attrNameLst>
                                      </p:cBhvr>
                                      <p:to>
                                        <p:strVal val="visible"/>
                                      </p:to>
                                    </p:set>
                                    <p:animEffect transition="in" filter="box(in)">
                                      <p:cBhvr>
                                        <p:cTn id="7" dur="500"/>
                                        <p:tgtEl>
                                          <p:spTgt spid="1679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7944"/>
                                        </p:tgtEl>
                                        <p:attrNameLst>
                                          <p:attrName>style.visibility</p:attrName>
                                        </p:attrNameLst>
                                      </p:cBhvr>
                                      <p:to>
                                        <p:strVal val="visible"/>
                                      </p:to>
                                    </p:set>
                                    <p:animEffect transition="in" filter="blinds(horizontal)">
                                      <p:cBhvr>
                                        <p:cTn id="12" dur="500"/>
                                        <p:tgtEl>
                                          <p:spTgt spid="16794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7945"/>
                                        </p:tgtEl>
                                        <p:attrNameLst>
                                          <p:attrName>style.visibility</p:attrName>
                                        </p:attrNameLst>
                                      </p:cBhvr>
                                      <p:to>
                                        <p:strVal val="visible"/>
                                      </p:to>
                                    </p:set>
                                    <p:animEffect transition="in" filter="blinds(horizontal)">
                                      <p:cBhvr>
                                        <p:cTn id="17" dur="500"/>
                                        <p:tgtEl>
                                          <p:spTgt spid="16794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67943"/>
                                        </p:tgtEl>
                                        <p:attrNameLst>
                                          <p:attrName>style.visibility</p:attrName>
                                        </p:attrNameLst>
                                      </p:cBhvr>
                                      <p:to>
                                        <p:strVal val="visible"/>
                                      </p:to>
                                    </p:set>
                                    <p:animEffect transition="in" filter="blinds(horizontal)">
                                      <p:cBhvr>
                                        <p:cTn id="22" dur="500"/>
                                        <p:tgtEl>
                                          <p:spTgt spid="16794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67947"/>
                                        </p:tgtEl>
                                        <p:attrNameLst>
                                          <p:attrName>style.visibility</p:attrName>
                                        </p:attrNameLst>
                                      </p:cBhvr>
                                      <p:to>
                                        <p:strVal val="visible"/>
                                      </p:to>
                                    </p:set>
                                    <p:animEffect transition="in" filter="blinds(horizontal)">
                                      <p:cBhvr>
                                        <p:cTn id="27" dur="500"/>
                                        <p:tgtEl>
                                          <p:spTgt spid="16794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67946"/>
                                        </p:tgtEl>
                                        <p:attrNameLst>
                                          <p:attrName>style.visibility</p:attrName>
                                        </p:attrNameLst>
                                      </p:cBhvr>
                                      <p:to>
                                        <p:strVal val="visible"/>
                                      </p:to>
                                    </p:set>
                                    <p:animEffect transition="in" filter="blinds(horizontal)">
                                      <p:cBhvr>
                                        <p:cTn id="32" dur="500"/>
                                        <p:tgtEl>
                                          <p:spTgt spid="16794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67949"/>
                                        </p:tgtEl>
                                        <p:attrNameLst>
                                          <p:attrName>style.visibility</p:attrName>
                                        </p:attrNameLst>
                                      </p:cBhvr>
                                      <p:to>
                                        <p:strVal val="visible"/>
                                      </p:to>
                                    </p:set>
                                    <p:animEffect transition="in" filter="blinds(horizontal)">
                                      <p:cBhvr>
                                        <p:cTn id="37" dur="500"/>
                                        <p:tgtEl>
                                          <p:spTgt spid="16794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67948"/>
                                        </p:tgtEl>
                                        <p:attrNameLst>
                                          <p:attrName>style.visibility</p:attrName>
                                        </p:attrNameLst>
                                      </p:cBhvr>
                                      <p:to>
                                        <p:strVal val="visible"/>
                                      </p:to>
                                    </p:set>
                                    <p:animEffect transition="in" filter="blinds(horizontal)">
                                      <p:cBhvr>
                                        <p:cTn id="42" dur="500"/>
                                        <p:tgtEl>
                                          <p:spTgt spid="16794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67950"/>
                                        </p:tgtEl>
                                        <p:attrNameLst>
                                          <p:attrName>style.visibility</p:attrName>
                                        </p:attrNameLst>
                                      </p:cBhvr>
                                      <p:to>
                                        <p:strVal val="visible"/>
                                      </p:to>
                                    </p:set>
                                    <p:animEffect transition="in" filter="blinds(horizontal)">
                                      <p:cBhvr>
                                        <p:cTn id="47" dur="500"/>
                                        <p:tgtEl>
                                          <p:spTgt spid="16795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67953"/>
                                        </p:tgtEl>
                                        <p:attrNameLst>
                                          <p:attrName>style.visibility</p:attrName>
                                        </p:attrNameLst>
                                      </p:cBhvr>
                                      <p:to>
                                        <p:strVal val="visible"/>
                                      </p:to>
                                    </p:set>
                                    <p:animEffect transition="in" filter="blinds(horizontal)">
                                      <p:cBhvr>
                                        <p:cTn id="52" dur="500"/>
                                        <p:tgtEl>
                                          <p:spTgt spid="167953"/>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167954"/>
                                        </p:tgtEl>
                                        <p:attrNameLst>
                                          <p:attrName>style.visibility</p:attrName>
                                        </p:attrNameLst>
                                      </p:cBhvr>
                                      <p:to>
                                        <p:strVal val="visible"/>
                                      </p:to>
                                    </p:set>
                                    <p:animEffect transition="in" filter="blinds(horizontal)">
                                      <p:cBhvr>
                                        <p:cTn id="55" dur="500"/>
                                        <p:tgtEl>
                                          <p:spTgt spid="167954"/>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167955"/>
                                        </p:tgtEl>
                                        <p:attrNameLst>
                                          <p:attrName>style.visibility</p:attrName>
                                        </p:attrNameLst>
                                      </p:cBhvr>
                                      <p:to>
                                        <p:strVal val="visible"/>
                                      </p:to>
                                    </p:set>
                                    <p:animEffect transition="in" filter="blinds(horizontal)">
                                      <p:cBhvr>
                                        <p:cTn id="58" dur="500"/>
                                        <p:tgtEl>
                                          <p:spTgt spid="167955"/>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167956"/>
                                        </p:tgtEl>
                                        <p:attrNameLst>
                                          <p:attrName>style.visibility</p:attrName>
                                        </p:attrNameLst>
                                      </p:cBhvr>
                                      <p:to>
                                        <p:strVal val="visible"/>
                                      </p:to>
                                    </p:set>
                                    <p:animEffect transition="in" filter="blinds(horizontal)">
                                      <p:cBhvr>
                                        <p:cTn id="61" dur="500"/>
                                        <p:tgtEl>
                                          <p:spTgt spid="167956"/>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167957"/>
                                        </p:tgtEl>
                                        <p:attrNameLst>
                                          <p:attrName>style.visibility</p:attrName>
                                        </p:attrNameLst>
                                      </p:cBhvr>
                                      <p:to>
                                        <p:strVal val="visible"/>
                                      </p:to>
                                    </p:set>
                                    <p:animEffect transition="in" filter="blinds(horizontal)">
                                      <p:cBhvr>
                                        <p:cTn id="64" dur="500"/>
                                        <p:tgtEl>
                                          <p:spTgt spid="167957"/>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167958"/>
                                        </p:tgtEl>
                                        <p:attrNameLst>
                                          <p:attrName>style.visibility</p:attrName>
                                        </p:attrNameLst>
                                      </p:cBhvr>
                                      <p:to>
                                        <p:strVal val="visible"/>
                                      </p:to>
                                    </p:set>
                                    <p:animEffect transition="in" filter="blinds(horizontal)">
                                      <p:cBhvr>
                                        <p:cTn id="69" dur="500"/>
                                        <p:tgtEl>
                                          <p:spTgt spid="167958"/>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167961"/>
                                        </p:tgtEl>
                                        <p:attrNameLst>
                                          <p:attrName>style.visibility</p:attrName>
                                        </p:attrNameLst>
                                      </p:cBhvr>
                                      <p:to>
                                        <p:strVal val="visible"/>
                                      </p:to>
                                    </p:set>
                                    <p:animEffect transition="in" filter="blinds(horizontal)">
                                      <p:cBhvr>
                                        <p:cTn id="72" dur="500"/>
                                        <p:tgtEl>
                                          <p:spTgt spid="167961"/>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167964"/>
                                        </p:tgtEl>
                                        <p:attrNameLst>
                                          <p:attrName>style.visibility</p:attrName>
                                        </p:attrNameLst>
                                      </p:cBhvr>
                                      <p:to>
                                        <p:strVal val="visible"/>
                                      </p:to>
                                    </p:set>
                                    <p:animEffect transition="in" filter="blinds(horizontal)">
                                      <p:cBhvr>
                                        <p:cTn id="77" dur="500"/>
                                        <p:tgtEl>
                                          <p:spTgt spid="167964"/>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167965"/>
                                        </p:tgtEl>
                                        <p:attrNameLst>
                                          <p:attrName>style.visibility</p:attrName>
                                        </p:attrNameLst>
                                      </p:cBhvr>
                                      <p:to>
                                        <p:strVal val="visible"/>
                                      </p:to>
                                    </p:set>
                                    <p:animEffect transition="in" filter="blinds(horizontal)">
                                      <p:cBhvr>
                                        <p:cTn id="80" dur="500"/>
                                        <p:tgtEl>
                                          <p:spTgt spid="167965"/>
                                        </p:tgtEl>
                                      </p:cBhvr>
                                    </p:animEffect>
                                  </p:childTnLst>
                                </p:cTn>
                              </p:par>
                              <p:par>
                                <p:cTn id="81" presetID="3" presetClass="entr" presetSubtype="10" fill="hold" grpId="0" nodeType="withEffect">
                                  <p:stCondLst>
                                    <p:cond delay="0"/>
                                  </p:stCondLst>
                                  <p:childTnLst>
                                    <p:set>
                                      <p:cBhvr>
                                        <p:cTn id="82" dur="1" fill="hold">
                                          <p:stCondLst>
                                            <p:cond delay="0"/>
                                          </p:stCondLst>
                                        </p:cTn>
                                        <p:tgtEl>
                                          <p:spTgt spid="167966"/>
                                        </p:tgtEl>
                                        <p:attrNameLst>
                                          <p:attrName>style.visibility</p:attrName>
                                        </p:attrNameLst>
                                      </p:cBhvr>
                                      <p:to>
                                        <p:strVal val="visible"/>
                                      </p:to>
                                    </p:set>
                                    <p:animEffect transition="in" filter="blinds(horizontal)">
                                      <p:cBhvr>
                                        <p:cTn id="83" dur="500"/>
                                        <p:tgtEl>
                                          <p:spTgt spid="1679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42" grpId="0"/>
      <p:bldP spid="167943" grpId="0"/>
      <p:bldP spid="167944" grpId="0"/>
      <p:bldP spid="167945" grpId="0"/>
      <p:bldP spid="167946" grpId="0"/>
      <p:bldP spid="167947" grpId="0"/>
      <p:bldP spid="167948" grpId="0"/>
      <p:bldP spid="167949" grpId="0"/>
      <p:bldP spid="167950" grpId="0"/>
      <p:bldP spid="167953" grpId="0"/>
      <p:bldP spid="167954" grpId="0"/>
      <p:bldP spid="167955" grpId="0"/>
      <p:bldP spid="167956" grpId="0"/>
      <p:bldP spid="167957" grpId="0"/>
      <p:bldP spid="167958" grpId="0"/>
      <p:bldP spid="167961" grpId="0"/>
      <p:bldP spid="167964" grpId="0"/>
      <p:bldP spid="167965" grpId="0"/>
      <p:bldP spid="1679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4" name="Picture 6"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17091" name="Rectangle 3"/>
          <p:cNvSpPr>
            <a:spLocks noGrp="1" noChangeArrowheads="1"/>
          </p:cNvSpPr>
          <p:nvPr>
            <p:ph type="body" idx="1"/>
          </p:nvPr>
        </p:nvSpPr>
        <p:spPr>
          <a:xfrm>
            <a:off x="395288" y="765175"/>
            <a:ext cx="8229600" cy="5832475"/>
          </a:xfrm>
        </p:spPr>
        <p:txBody>
          <a:bodyPr/>
          <a:lstStyle/>
          <a:p>
            <a:pPr>
              <a:lnSpc>
                <a:spcPct val="80000"/>
              </a:lnSpc>
              <a:buFontTx/>
              <a:buNone/>
            </a:pPr>
            <a:r>
              <a:rPr lang="en-US" altLang="zh-CN" sz="2800"/>
              <a:t> </a:t>
            </a:r>
            <a:r>
              <a:rPr lang="en-US" altLang="zh-CN" sz="2800">
                <a:latin typeface="Times New Roman" pitchFamily="18" charset="0"/>
              </a:rPr>
              <a:t>1. ask sb. about sth.                   </a:t>
            </a:r>
            <a:r>
              <a:rPr lang="zh-CN" altLang="en-US" sz="2800">
                <a:latin typeface="Times New Roman" pitchFamily="18" charset="0"/>
              </a:rPr>
              <a:t>向某人询问某事 </a:t>
            </a:r>
          </a:p>
          <a:p>
            <a:pPr>
              <a:lnSpc>
                <a:spcPct val="80000"/>
              </a:lnSpc>
              <a:buFontTx/>
              <a:buNone/>
            </a:pPr>
            <a:r>
              <a:rPr lang="zh-CN" altLang="en-US" sz="2800">
                <a:latin typeface="Times New Roman" pitchFamily="18" charset="0"/>
              </a:rPr>
              <a:t> </a:t>
            </a:r>
            <a:r>
              <a:rPr lang="en-US" altLang="zh-CN" sz="2800">
                <a:latin typeface="Times New Roman" pitchFamily="18" charset="0"/>
              </a:rPr>
              <a:t>2.</a:t>
            </a:r>
            <a:r>
              <a:rPr lang="zh-CN" altLang="en-US" sz="2800">
                <a:latin typeface="Times New Roman" pitchFamily="18" charset="0"/>
              </a:rPr>
              <a:t>主语</a:t>
            </a:r>
            <a:r>
              <a:rPr lang="en-US" altLang="zh-CN" sz="2800">
                <a:latin typeface="Times New Roman" pitchFamily="18" charset="0"/>
              </a:rPr>
              <a:t>+ find+ that </a:t>
            </a:r>
            <a:r>
              <a:rPr lang="zh-CN" altLang="en-US" sz="2800">
                <a:latin typeface="Times New Roman" pitchFamily="18" charset="0"/>
              </a:rPr>
              <a:t>从句             </a:t>
            </a:r>
            <a:r>
              <a:rPr lang="en-US" altLang="zh-CN" sz="2800">
                <a:latin typeface="Times New Roman" pitchFamily="18" charset="0"/>
              </a:rPr>
              <a:t>…</a:t>
            </a:r>
            <a:r>
              <a:rPr lang="zh-CN" altLang="en-US" sz="2800">
                <a:latin typeface="Times New Roman" pitchFamily="18" charset="0"/>
              </a:rPr>
              <a:t>发现</a:t>
            </a:r>
            <a:r>
              <a:rPr lang="en-US" altLang="zh-CN" sz="2800">
                <a:latin typeface="Times New Roman" pitchFamily="18" charset="0"/>
              </a:rPr>
              <a:t>… </a:t>
            </a:r>
          </a:p>
          <a:p>
            <a:pPr>
              <a:lnSpc>
                <a:spcPct val="80000"/>
              </a:lnSpc>
              <a:buFontTx/>
              <a:buNone/>
            </a:pPr>
            <a:r>
              <a:rPr lang="en-US" altLang="zh-CN" sz="2800">
                <a:latin typeface="Times New Roman" pitchFamily="18" charset="0"/>
              </a:rPr>
              <a:t> 3.four </a:t>
            </a:r>
            <a:r>
              <a:rPr lang="en-US" altLang="zh-CN" sz="2800">
                <a:solidFill>
                  <a:srgbClr val="FF3300"/>
                </a:solidFill>
                <a:latin typeface="Times New Roman" pitchFamily="18" charset="0"/>
              </a:rPr>
              <a:t>to </a:t>
            </a:r>
            <a:r>
              <a:rPr lang="en-US" altLang="zh-CN" sz="2800">
                <a:latin typeface="Times New Roman" pitchFamily="18" charset="0"/>
              </a:rPr>
              <a:t>six times a week          </a:t>
            </a:r>
            <a:r>
              <a:rPr lang="zh-CN" altLang="en-US" sz="2800">
                <a:latin typeface="Times New Roman" pitchFamily="18" charset="0"/>
              </a:rPr>
              <a:t>每周四至六次</a:t>
            </a:r>
          </a:p>
          <a:p>
            <a:pPr>
              <a:lnSpc>
                <a:spcPct val="80000"/>
              </a:lnSpc>
              <a:buFontTx/>
              <a:buNone/>
            </a:pPr>
            <a:r>
              <a:rPr lang="zh-CN" altLang="en-US" sz="2800">
                <a:latin typeface="Times New Roman" pitchFamily="18" charset="0"/>
              </a:rPr>
              <a:t> </a:t>
            </a:r>
            <a:r>
              <a:rPr lang="en-US" altLang="zh-CN" sz="2800">
                <a:latin typeface="Times New Roman" pitchFamily="18" charset="0"/>
              </a:rPr>
              <a:t>4.not…at all  </a:t>
            </a:r>
            <a:r>
              <a:rPr lang="zh-CN" altLang="en-US" sz="2800">
                <a:latin typeface="Times New Roman" pitchFamily="18" charset="0"/>
              </a:rPr>
              <a:t>根本不</a:t>
            </a:r>
            <a:r>
              <a:rPr lang="en-US" altLang="zh-CN" sz="2800">
                <a:latin typeface="Times New Roman" pitchFamily="18" charset="0"/>
              </a:rPr>
              <a:t>…              </a:t>
            </a:r>
            <a:r>
              <a:rPr lang="zh-CN" altLang="en-US" sz="2800">
                <a:latin typeface="Times New Roman" pitchFamily="18" charset="0"/>
              </a:rPr>
              <a:t>一点也不</a:t>
            </a:r>
            <a:r>
              <a:rPr lang="en-US" altLang="zh-CN" sz="2800">
                <a:latin typeface="Times New Roman" pitchFamily="18" charset="0"/>
              </a:rPr>
              <a:t>…</a:t>
            </a:r>
          </a:p>
          <a:p>
            <a:pPr>
              <a:lnSpc>
                <a:spcPct val="80000"/>
              </a:lnSpc>
              <a:buFontTx/>
              <a:buNone/>
            </a:pPr>
            <a:r>
              <a:rPr lang="en-US" altLang="zh-CN" sz="2800">
                <a:latin typeface="Times New Roman" pitchFamily="18" charset="0"/>
              </a:rPr>
              <a:t> 5.go online, use the Internet       </a:t>
            </a:r>
            <a:r>
              <a:rPr lang="zh-CN" altLang="en-US" sz="2800">
                <a:latin typeface="Times New Roman" pitchFamily="18" charset="0"/>
              </a:rPr>
              <a:t>上网</a:t>
            </a:r>
          </a:p>
          <a:p>
            <a:pPr>
              <a:lnSpc>
                <a:spcPct val="80000"/>
              </a:lnSpc>
              <a:buFontTx/>
              <a:buNone/>
            </a:pPr>
            <a:r>
              <a:rPr lang="zh-CN" altLang="en-US" sz="2800">
                <a:latin typeface="Times New Roman" pitchFamily="18" charset="0"/>
              </a:rPr>
              <a:t> </a:t>
            </a:r>
            <a:r>
              <a:rPr lang="en-US" altLang="zh-CN" sz="2800">
                <a:latin typeface="Times New Roman" pitchFamily="18" charset="0"/>
              </a:rPr>
              <a:t>6. be surprised                            </a:t>
            </a:r>
            <a:r>
              <a:rPr lang="zh-CN" altLang="en-US" sz="2800">
                <a:latin typeface="Times New Roman" pitchFamily="18" charset="0"/>
              </a:rPr>
              <a:t>感到惊奇</a:t>
            </a:r>
          </a:p>
          <a:p>
            <a:pPr>
              <a:lnSpc>
                <a:spcPct val="80000"/>
              </a:lnSpc>
              <a:buFontTx/>
              <a:buNone/>
            </a:pPr>
            <a:r>
              <a:rPr lang="zh-CN" altLang="en-US" sz="2800">
                <a:latin typeface="Times New Roman" pitchFamily="18" charset="0"/>
              </a:rPr>
              <a:t> </a:t>
            </a:r>
            <a:r>
              <a:rPr lang="en-US" altLang="zh-CN" sz="2800">
                <a:latin typeface="Times New Roman" pitchFamily="18" charset="0"/>
              </a:rPr>
              <a:t>7.at least                                     </a:t>
            </a:r>
            <a:r>
              <a:rPr lang="zh-CN" altLang="en-US" sz="2800">
                <a:latin typeface="Times New Roman" pitchFamily="18" charset="0"/>
              </a:rPr>
              <a:t>至少</a:t>
            </a:r>
          </a:p>
          <a:p>
            <a:pPr>
              <a:lnSpc>
                <a:spcPct val="80000"/>
              </a:lnSpc>
              <a:buFontTx/>
              <a:buNone/>
            </a:pPr>
            <a:r>
              <a:rPr lang="zh-CN" altLang="en-US" sz="2800">
                <a:latin typeface="Times New Roman" pitchFamily="18" charset="0"/>
              </a:rPr>
              <a:t> </a:t>
            </a:r>
            <a:r>
              <a:rPr lang="en-US" altLang="zh-CN" sz="2800">
                <a:latin typeface="Times New Roman" pitchFamily="18" charset="0"/>
              </a:rPr>
              <a:t>8. three </a:t>
            </a:r>
            <a:r>
              <a:rPr lang="en-US" altLang="zh-CN" sz="2800">
                <a:solidFill>
                  <a:srgbClr val="FF3300"/>
                </a:solidFill>
                <a:latin typeface="Times New Roman" pitchFamily="18" charset="0"/>
              </a:rPr>
              <a:t>or</a:t>
            </a:r>
            <a:r>
              <a:rPr lang="en-US" altLang="zh-CN" sz="2800">
                <a:latin typeface="Times New Roman" pitchFamily="18" charset="0"/>
              </a:rPr>
              <a:t> four times a week      </a:t>
            </a:r>
            <a:r>
              <a:rPr lang="zh-CN" altLang="en-US" sz="2800">
                <a:latin typeface="Times New Roman" pitchFamily="18" charset="0"/>
              </a:rPr>
              <a:t>每周三到四次</a:t>
            </a:r>
          </a:p>
          <a:p>
            <a:pPr>
              <a:lnSpc>
                <a:spcPct val="80000"/>
              </a:lnSpc>
              <a:buFontTx/>
              <a:buNone/>
            </a:pPr>
            <a:r>
              <a:rPr lang="zh-CN" altLang="en-US" sz="2800">
                <a:latin typeface="Times New Roman" pitchFamily="18" charset="0"/>
              </a:rPr>
              <a:t> </a:t>
            </a:r>
            <a:r>
              <a:rPr lang="en-US" altLang="zh-CN" sz="2800">
                <a:latin typeface="Times New Roman" pitchFamily="18" charset="0"/>
              </a:rPr>
              <a:t>9. by doing sth.                           </a:t>
            </a:r>
            <a:r>
              <a:rPr lang="zh-CN" altLang="en-US" sz="2800">
                <a:latin typeface="Times New Roman" pitchFamily="18" charset="0"/>
              </a:rPr>
              <a:t>通过做某事</a:t>
            </a:r>
          </a:p>
          <a:p>
            <a:pPr>
              <a:lnSpc>
                <a:spcPct val="80000"/>
              </a:lnSpc>
              <a:buFontTx/>
              <a:buNone/>
            </a:pPr>
            <a:r>
              <a:rPr lang="zh-CN" altLang="en-US" sz="2800">
                <a:latin typeface="Times New Roman" pitchFamily="18" charset="0"/>
              </a:rPr>
              <a:t> </a:t>
            </a:r>
            <a:r>
              <a:rPr lang="en-US" altLang="zh-CN" sz="2800">
                <a:latin typeface="Times New Roman" pitchFamily="18" charset="0"/>
              </a:rPr>
              <a:t>10. It‟s + adj.+ to do sth.            </a:t>
            </a:r>
            <a:r>
              <a:rPr lang="zh-CN" altLang="en-US" sz="2800">
                <a:latin typeface="Times New Roman" pitchFamily="18" charset="0"/>
              </a:rPr>
              <a:t>做某事是</a:t>
            </a:r>
            <a:r>
              <a:rPr lang="en-US" altLang="zh-CN" sz="2800">
                <a:latin typeface="Times New Roman" pitchFamily="18" charset="0"/>
              </a:rPr>
              <a:t>….</a:t>
            </a:r>
            <a:r>
              <a:rPr lang="zh-CN" altLang="en-US" sz="2800">
                <a:latin typeface="Times New Roman" pitchFamily="18" charset="0"/>
              </a:rPr>
              <a:t>的</a:t>
            </a:r>
          </a:p>
          <a:p>
            <a:pPr>
              <a:lnSpc>
                <a:spcPct val="80000"/>
              </a:lnSpc>
              <a:buFontTx/>
              <a:buNone/>
            </a:pPr>
            <a:r>
              <a:rPr lang="en-US" altLang="zh-CN" sz="2800">
                <a:latin typeface="Times New Roman" pitchFamily="18" charset="0"/>
              </a:rPr>
              <a:t>11. the best way to do sth.           </a:t>
            </a:r>
            <a:r>
              <a:rPr lang="zh-CN" altLang="en-US" sz="2800">
                <a:latin typeface="Times New Roman" pitchFamily="18" charset="0"/>
              </a:rPr>
              <a:t>做某事的最好方式 </a:t>
            </a:r>
          </a:p>
          <a:p>
            <a:pPr>
              <a:lnSpc>
                <a:spcPct val="80000"/>
              </a:lnSpc>
              <a:buFontTx/>
              <a:buNone/>
            </a:pPr>
            <a:r>
              <a:rPr lang="en-US" altLang="zh-CN" sz="2800">
                <a:latin typeface="Times New Roman" pitchFamily="18" charset="0"/>
              </a:rPr>
              <a:t>12. </a:t>
            </a:r>
            <a:r>
              <a:rPr lang="en-US" altLang="zh-CN" sz="2800">
                <a:solidFill>
                  <a:srgbClr val="FF0000"/>
                </a:solidFill>
                <a:latin typeface="Times New Roman" pitchFamily="18" charset="0"/>
              </a:rPr>
              <a:t>such as                                   </a:t>
            </a:r>
            <a:r>
              <a:rPr lang="zh-CN" altLang="en-US" sz="2800">
                <a:solidFill>
                  <a:srgbClr val="FF0000"/>
                </a:solidFill>
                <a:latin typeface="Times New Roman" pitchFamily="18" charset="0"/>
              </a:rPr>
              <a:t>例如</a:t>
            </a:r>
          </a:p>
          <a:p>
            <a:pPr>
              <a:lnSpc>
                <a:spcPct val="80000"/>
              </a:lnSpc>
              <a:buFontTx/>
              <a:buNone/>
            </a:pPr>
            <a:r>
              <a:rPr lang="en-US" altLang="zh-CN" sz="2800">
                <a:latin typeface="Times New Roman" pitchFamily="18" charset="0"/>
              </a:rPr>
              <a:t>13. spend time with sb.               </a:t>
            </a:r>
            <a:r>
              <a:rPr lang="zh-CN" altLang="en-US" sz="2800">
                <a:latin typeface="Times New Roman" pitchFamily="18" charset="0"/>
              </a:rPr>
              <a:t>和某人一起度过时光</a:t>
            </a:r>
          </a:p>
          <a:p>
            <a:pPr>
              <a:lnSpc>
                <a:spcPct val="80000"/>
              </a:lnSpc>
              <a:buFontTx/>
              <a:buNone/>
            </a:pPr>
            <a:r>
              <a:rPr lang="en-US" altLang="zh-CN" sz="2800">
                <a:latin typeface="Times New Roman" pitchFamily="18" charset="0"/>
              </a:rPr>
              <a:t>14. start doing sth.                      </a:t>
            </a:r>
            <a:r>
              <a:rPr lang="zh-CN" altLang="en-US" sz="2800">
                <a:latin typeface="Times New Roman" pitchFamily="18" charset="0"/>
              </a:rPr>
              <a:t>开始做某事</a:t>
            </a:r>
            <a:r>
              <a:rPr lang="zh-CN" altLang="en-US" sz="2800"/>
              <a:t>  </a:t>
            </a:r>
          </a:p>
          <a:p>
            <a:pPr>
              <a:lnSpc>
                <a:spcPct val="80000"/>
              </a:lnSpc>
              <a:buFontTx/>
              <a:buNone/>
            </a:pPr>
            <a:r>
              <a:rPr lang="zh-CN" altLang="en-US" sz="800"/>
              <a:t>   </a:t>
            </a:r>
          </a:p>
        </p:txBody>
      </p:sp>
      <p:sp>
        <p:nvSpPr>
          <p:cNvPr id="217093" name="Rectangle 5"/>
          <p:cNvSpPr>
            <a:spLocks noChangeArrowheads="1"/>
          </p:cNvSpPr>
          <p:nvPr/>
        </p:nvSpPr>
        <p:spPr bwMode="auto">
          <a:xfrm>
            <a:off x="3348038" y="188913"/>
            <a:ext cx="19288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zh-CN" altLang="en-US"/>
              <a:t>短语归纳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6" name="Picture 4"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1555" name="Rectangle 3"/>
          <p:cNvSpPr>
            <a:spLocks noGrp="1" noChangeArrowheads="1"/>
          </p:cNvSpPr>
          <p:nvPr>
            <p:ph type="body" idx="1"/>
          </p:nvPr>
        </p:nvSpPr>
        <p:spPr>
          <a:xfrm>
            <a:off x="179388" y="908050"/>
            <a:ext cx="8785225" cy="5715000"/>
          </a:xfrm>
        </p:spPr>
        <p:txBody>
          <a:bodyPr/>
          <a:lstStyle/>
          <a:p>
            <a:pPr>
              <a:lnSpc>
                <a:spcPct val="80000"/>
              </a:lnSpc>
              <a:buFontTx/>
              <a:buNone/>
            </a:pPr>
            <a:r>
              <a:rPr lang="en-US" altLang="zh-CN">
                <a:latin typeface="Times New Roman" pitchFamily="18" charset="0"/>
              </a:rPr>
              <a:t>1.How many percent of the students do not exercise at all?</a:t>
            </a:r>
          </a:p>
          <a:p>
            <a:pPr>
              <a:lnSpc>
                <a:spcPct val="80000"/>
              </a:lnSpc>
              <a:buFontTx/>
              <a:buNone/>
            </a:pPr>
            <a:r>
              <a:rPr lang="en-US" altLang="zh-CN">
                <a:latin typeface="Times New Roman" pitchFamily="18" charset="0"/>
              </a:rPr>
              <a:t>2.How many percent of the students use the Internet every day?</a:t>
            </a:r>
          </a:p>
          <a:p>
            <a:pPr>
              <a:lnSpc>
                <a:spcPct val="80000"/>
              </a:lnSpc>
              <a:buFontTx/>
              <a:buNone/>
            </a:pPr>
            <a:r>
              <a:rPr lang="en-US" altLang="zh-CN">
                <a:latin typeface="Times New Roman" pitchFamily="18" charset="0"/>
              </a:rPr>
              <a:t>3.How often do most students watch TV? What do they usually watch?</a:t>
            </a:r>
          </a:p>
          <a:p>
            <a:pPr>
              <a:lnSpc>
                <a:spcPct val="80000"/>
              </a:lnSpc>
              <a:buFontTx/>
              <a:buNone/>
            </a:pPr>
            <a:r>
              <a:rPr lang="en-US" altLang="zh-CN">
                <a:latin typeface="Times New Roman" pitchFamily="18" charset="0"/>
              </a:rPr>
              <a:t>4.What does the writer think is the best way to relax? Why?</a:t>
            </a:r>
          </a:p>
          <a:p>
            <a:pPr algn="ctr">
              <a:lnSpc>
                <a:spcPct val="80000"/>
              </a:lnSpc>
              <a:buFontTx/>
              <a:buNone/>
            </a:pPr>
            <a:r>
              <a:rPr lang="en-US" altLang="zh-CN">
                <a:latin typeface="Times New Roman" pitchFamily="18" charset="0"/>
              </a:rPr>
              <a:t>   </a:t>
            </a:r>
            <a:endParaRPr lang="en-US" altLang="zh-CN">
              <a:solidFill>
                <a:srgbClr val="FF3300"/>
              </a:solidFill>
              <a:latin typeface="Times New Roman" pitchFamily="18" charset="0"/>
            </a:endParaRPr>
          </a:p>
          <a:p>
            <a:pPr>
              <a:lnSpc>
                <a:spcPct val="80000"/>
              </a:lnSpc>
              <a:buFontTx/>
              <a:buNone/>
            </a:pPr>
            <a:r>
              <a:rPr lang="en-US" altLang="zh-CN">
                <a:latin typeface="Times New Roman" pitchFamily="18" charset="0"/>
              </a:rPr>
              <a:t>5.Do you think the students at No.5 are healthy? Why or why not?</a:t>
            </a:r>
          </a:p>
          <a:p>
            <a:pPr>
              <a:lnSpc>
                <a:spcPct val="80000"/>
              </a:lnSpc>
              <a:buFontTx/>
              <a:buNone/>
            </a:pPr>
            <a:r>
              <a:rPr lang="en-US" altLang="zh-CN">
                <a:latin typeface="Times New Roman" pitchFamily="18" charset="0"/>
              </a:rPr>
              <a:t>   </a:t>
            </a:r>
            <a:r>
              <a:rPr lang="en-US" altLang="zh-CN" sz="800"/>
              <a:t>  </a:t>
            </a:r>
          </a:p>
        </p:txBody>
      </p:sp>
      <p:sp>
        <p:nvSpPr>
          <p:cNvPr id="151557" name="Oval 5"/>
          <p:cNvSpPr>
            <a:spLocks noChangeArrowheads="1"/>
          </p:cNvSpPr>
          <p:nvPr/>
        </p:nvSpPr>
        <p:spPr bwMode="auto">
          <a:xfrm>
            <a:off x="34925" y="188913"/>
            <a:ext cx="647700" cy="574675"/>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3400">
                <a:solidFill>
                  <a:srgbClr val="8700E2"/>
                </a:solidFill>
                <a:latin typeface="Arial Black" pitchFamily="34" charset="0"/>
                <a:ea typeface="黑体" pitchFamily="49" charset="-122"/>
              </a:rPr>
              <a:t>2c</a:t>
            </a:r>
          </a:p>
        </p:txBody>
      </p:sp>
      <p:sp>
        <p:nvSpPr>
          <p:cNvPr id="151558" name="Rectangle 6"/>
          <p:cNvSpPr>
            <a:spLocks noChangeArrowheads="1"/>
          </p:cNvSpPr>
          <p:nvPr/>
        </p:nvSpPr>
        <p:spPr bwMode="auto">
          <a:xfrm>
            <a:off x="573088" y="185738"/>
            <a:ext cx="85709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chemeClr val="tx1"/>
                </a:solidFill>
                <a:latin typeface="Times New Roman" pitchFamily="18" charset="0"/>
              </a:rPr>
              <a:t>Read the article again and answer the questions</a:t>
            </a:r>
            <a:r>
              <a:rPr lang="en-US" altLang="zh-CN" b="0">
                <a:solidFill>
                  <a:schemeClr val="folHlink"/>
                </a:solidFill>
              </a:rPr>
              <a:t>.</a:t>
            </a:r>
          </a:p>
        </p:txBody>
      </p:sp>
      <p:sp>
        <p:nvSpPr>
          <p:cNvPr id="151559" name="Rectangle 7"/>
          <p:cNvSpPr>
            <a:spLocks noChangeArrowheads="1"/>
          </p:cNvSpPr>
          <p:nvPr/>
        </p:nvSpPr>
        <p:spPr bwMode="auto">
          <a:xfrm>
            <a:off x="2339975" y="1268413"/>
            <a:ext cx="30067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latin typeface="Times New Roman" pitchFamily="18" charset="0"/>
              </a:rPr>
              <a:t>Twenty percent.</a:t>
            </a:r>
          </a:p>
        </p:txBody>
      </p:sp>
      <p:sp>
        <p:nvSpPr>
          <p:cNvPr id="151560" name="Rectangle 8"/>
          <p:cNvSpPr>
            <a:spLocks noChangeArrowheads="1"/>
          </p:cNvSpPr>
          <p:nvPr/>
        </p:nvSpPr>
        <p:spPr bwMode="auto">
          <a:xfrm>
            <a:off x="2555875" y="2205038"/>
            <a:ext cx="284797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latin typeface="Times New Roman" pitchFamily="18" charset="0"/>
              </a:rPr>
              <a:t>Ninety percent.</a:t>
            </a:r>
          </a:p>
        </p:txBody>
      </p:sp>
      <p:sp>
        <p:nvSpPr>
          <p:cNvPr id="151561" name="Rectangle 9"/>
          <p:cNvSpPr>
            <a:spLocks noChangeArrowheads="1"/>
          </p:cNvSpPr>
          <p:nvPr/>
        </p:nvSpPr>
        <p:spPr bwMode="auto">
          <a:xfrm>
            <a:off x="3978275" y="3071813"/>
            <a:ext cx="44418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latin typeface="Times New Roman" pitchFamily="18" charset="0"/>
              </a:rPr>
              <a:t>Every day. Game shows.</a:t>
            </a:r>
          </a:p>
        </p:txBody>
      </p:sp>
      <p:sp>
        <p:nvSpPr>
          <p:cNvPr id="151562" name="Rectangle 10"/>
          <p:cNvSpPr>
            <a:spLocks noChangeArrowheads="1"/>
          </p:cNvSpPr>
          <p:nvPr/>
        </p:nvSpPr>
        <p:spPr bwMode="auto">
          <a:xfrm>
            <a:off x="403225" y="4368800"/>
            <a:ext cx="86375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FF3300"/>
                </a:solidFill>
                <a:latin typeface="Times New Roman" pitchFamily="18" charset="0"/>
              </a:rPr>
              <a:t>Exercise. It is healthy for the mind and the body.</a:t>
            </a:r>
          </a:p>
        </p:txBody>
      </p:sp>
      <p:sp>
        <p:nvSpPr>
          <p:cNvPr id="151563" name="Rectangle 11"/>
          <p:cNvSpPr>
            <a:spLocks noChangeArrowheads="1"/>
          </p:cNvSpPr>
          <p:nvPr/>
        </p:nvSpPr>
        <p:spPr bwMode="auto">
          <a:xfrm>
            <a:off x="700088" y="5735638"/>
            <a:ext cx="782637"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0000"/>
              </a:lnSpc>
              <a:spcBef>
                <a:spcPct val="20000"/>
              </a:spcBef>
            </a:pPr>
            <a:r>
              <a:rPr lang="en-US" altLang="zh-CN">
                <a:solidFill>
                  <a:srgbClr val="FF3300"/>
                </a:solidFill>
                <a:latin typeface="Times New Roman" pitchFamily="18" charset="0"/>
              </a:rPr>
              <a:t>No.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1559"/>
                                        </p:tgtEl>
                                        <p:attrNameLst>
                                          <p:attrName>style.visibility</p:attrName>
                                        </p:attrNameLst>
                                      </p:cBhvr>
                                      <p:to>
                                        <p:strVal val="visible"/>
                                      </p:to>
                                    </p:set>
                                    <p:animEffect transition="in" filter="box(in)">
                                      <p:cBhvr>
                                        <p:cTn id="7" dur="500"/>
                                        <p:tgtEl>
                                          <p:spTgt spid="1515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51560"/>
                                        </p:tgtEl>
                                        <p:attrNameLst>
                                          <p:attrName>style.visibility</p:attrName>
                                        </p:attrNameLst>
                                      </p:cBhvr>
                                      <p:to>
                                        <p:strVal val="visible"/>
                                      </p:to>
                                    </p:set>
                                    <p:animEffect transition="in" filter="box(in)">
                                      <p:cBhvr>
                                        <p:cTn id="12" dur="500"/>
                                        <p:tgtEl>
                                          <p:spTgt spid="15156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51561"/>
                                        </p:tgtEl>
                                        <p:attrNameLst>
                                          <p:attrName>style.visibility</p:attrName>
                                        </p:attrNameLst>
                                      </p:cBhvr>
                                      <p:to>
                                        <p:strVal val="visible"/>
                                      </p:to>
                                    </p:set>
                                    <p:animEffect transition="in" filter="box(in)">
                                      <p:cBhvr>
                                        <p:cTn id="17" dur="500"/>
                                        <p:tgtEl>
                                          <p:spTgt spid="15156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51562"/>
                                        </p:tgtEl>
                                        <p:attrNameLst>
                                          <p:attrName>style.visibility</p:attrName>
                                        </p:attrNameLst>
                                      </p:cBhvr>
                                      <p:to>
                                        <p:strVal val="visible"/>
                                      </p:to>
                                    </p:set>
                                    <p:animEffect transition="in" filter="box(in)">
                                      <p:cBhvr>
                                        <p:cTn id="22" dur="500"/>
                                        <p:tgtEl>
                                          <p:spTgt spid="15156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51563"/>
                                        </p:tgtEl>
                                        <p:attrNameLst>
                                          <p:attrName>style.visibility</p:attrName>
                                        </p:attrNameLst>
                                      </p:cBhvr>
                                      <p:to>
                                        <p:strVal val="visible"/>
                                      </p:to>
                                    </p:set>
                                    <p:animEffect transition="in" filter="box(in)">
                                      <p:cBhvr>
                                        <p:cTn id="27" dur="500"/>
                                        <p:tgtEl>
                                          <p:spTgt spid="151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9" grpId="0"/>
      <p:bldP spid="151560" grpId="0"/>
      <p:bldP spid="151561" grpId="0"/>
      <p:bldP spid="151562" grpId="0"/>
      <p:bldP spid="15156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8" name="Picture 4"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4629" name="Rectangle 5"/>
          <p:cNvSpPr>
            <a:spLocks noGrp="1" noChangeArrowheads="1"/>
          </p:cNvSpPr>
          <p:nvPr>
            <p:ph type="title"/>
          </p:nvPr>
        </p:nvSpPr>
        <p:spPr>
          <a:xfrm>
            <a:off x="430213" y="260350"/>
            <a:ext cx="8713787" cy="1143000"/>
          </a:xfrm>
          <a:noFill/>
          <a:ln/>
        </p:spPr>
        <p:txBody>
          <a:bodyPr/>
          <a:lstStyle/>
          <a:p>
            <a:r>
              <a:rPr lang="en-US" altLang="zh-CN" sz="3200" b="1">
                <a:latin typeface="Times New Roman" pitchFamily="18" charset="0"/>
              </a:rPr>
              <a:t>According to the article and the pie charts, write sentences with the percentages using</a:t>
            </a:r>
            <a:r>
              <a:rPr lang="en-US" altLang="zh-CN" sz="3200" b="1">
                <a:solidFill>
                  <a:srgbClr val="FF3300"/>
                </a:solidFill>
                <a:latin typeface="Times New Roman" pitchFamily="18" charset="0"/>
              </a:rPr>
              <a:t> </a:t>
            </a:r>
            <a:r>
              <a:rPr lang="en-US" altLang="zh-CN" sz="3200" b="1" i="1">
                <a:solidFill>
                  <a:srgbClr val="FF3300"/>
                </a:solidFill>
                <a:latin typeface="Times New Roman" pitchFamily="18" charset="0"/>
              </a:rPr>
              <a:t>always</a:t>
            </a:r>
            <a:r>
              <a:rPr lang="en-US" altLang="zh-CN" sz="3200" b="1" i="1">
                <a:latin typeface="Times New Roman" pitchFamily="18" charset="0"/>
              </a:rPr>
              <a:t>, </a:t>
            </a:r>
            <a:r>
              <a:rPr lang="en-US" altLang="zh-CN" sz="3200" b="1" i="1">
                <a:solidFill>
                  <a:srgbClr val="FF3300"/>
                </a:solidFill>
                <a:latin typeface="Times New Roman" pitchFamily="18" charset="0"/>
              </a:rPr>
              <a:t>usually</a:t>
            </a:r>
            <a:r>
              <a:rPr lang="en-US" altLang="zh-CN" sz="3200" b="1" i="1">
                <a:latin typeface="Times New Roman" pitchFamily="18" charset="0"/>
              </a:rPr>
              <a:t> </a:t>
            </a:r>
            <a:r>
              <a:rPr lang="en-US" altLang="zh-CN" sz="3200" b="1">
                <a:latin typeface="Times New Roman" pitchFamily="18" charset="0"/>
              </a:rPr>
              <a:t>or </a:t>
            </a:r>
            <a:r>
              <a:rPr lang="en-US" altLang="zh-CN" sz="3200" b="1" i="1">
                <a:solidFill>
                  <a:srgbClr val="FF3300"/>
                </a:solidFill>
                <a:latin typeface="Times New Roman" pitchFamily="18" charset="0"/>
              </a:rPr>
              <a:t>sometimes</a:t>
            </a:r>
            <a:r>
              <a:rPr lang="en-US" altLang="zh-CN" sz="3200" b="1">
                <a:latin typeface="Times New Roman" pitchFamily="18" charset="0"/>
              </a:rPr>
              <a:t>.</a:t>
            </a:r>
          </a:p>
        </p:txBody>
      </p:sp>
      <p:sp>
        <p:nvSpPr>
          <p:cNvPr id="154630" name="Oval 6"/>
          <p:cNvSpPr>
            <a:spLocks noChangeArrowheads="1"/>
          </p:cNvSpPr>
          <p:nvPr/>
        </p:nvSpPr>
        <p:spPr bwMode="auto">
          <a:xfrm>
            <a:off x="34925" y="188913"/>
            <a:ext cx="647700" cy="574675"/>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3400">
                <a:solidFill>
                  <a:srgbClr val="8700E2"/>
                </a:solidFill>
                <a:latin typeface="Arial Black" pitchFamily="34" charset="0"/>
                <a:ea typeface="黑体" pitchFamily="49" charset="-122"/>
              </a:rPr>
              <a:t>2d</a:t>
            </a:r>
          </a:p>
        </p:txBody>
      </p:sp>
      <p:sp>
        <p:nvSpPr>
          <p:cNvPr id="154631" name="Rectangle 7"/>
          <p:cNvSpPr>
            <a:spLocks noChangeArrowheads="1"/>
          </p:cNvSpPr>
          <p:nvPr/>
        </p:nvSpPr>
        <p:spPr bwMode="auto">
          <a:xfrm>
            <a:off x="107950" y="1725613"/>
            <a:ext cx="1492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b="0">
                <a:solidFill>
                  <a:schemeClr val="tx1"/>
                </a:solidFill>
                <a:latin typeface="Times New Roman" pitchFamily="18" charset="0"/>
              </a:rPr>
              <a:t>1.</a:t>
            </a:r>
            <a:r>
              <a:rPr lang="en-US" altLang="zh-CN" sz="3600" b="0">
                <a:solidFill>
                  <a:srgbClr val="FF3300"/>
                </a:solidFill>
                <a:latin typeface="Times New Roman" pitchFamily="18" charset="0"/>
              </a:rPr>
              <a:t>90</a:t>
            </a:r>
            <a:r>
              <a:rPr lang="en-US" altLang="zh-CN" sz="3600" b="0">
                <a:solidFill>
                  <a:schemeClr val="tx1"/>
                </a:solidFill>
                <a:latin typeface="Times New Roman" pitchFamily="18" charset="0"/>
              </a:rPr>
              <a:t>%:</a:t>
            </a:r>
          </a:p>
        </p:txBody>
      </p:sp>
      <p:sp>
        <p:nvSpPr>
          <p:cNvPr id="154632" name="Rectangle 8"/>
          <p:cNvSpPr>
            <a:spLocks noChangeArrowheads="1"/>
          </p:cNvSpPr>
          <p:nvPr/>
        </p:nvSpPr>
        <p:spPr bwMode="auto">
          <a:xfrm>
            <a:off x="107950" y="2589213"/>
            <a:ext cx="1492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b="0">
                <a:solidFill>
                  <a:schemeClr val="tx1"/>
                </a:solidFill>
                <a:latin typeface="Times New Roman" pitchFamily="18" charset="0"/>
              </a:rPr>
              <a:t>2.</a:t>
            </a:r>
            <a:r>
              <a:rPr lang="en-US" altLang="zh-CN" sz="3600" b="0">
                <a:solidFill>
                  <a:srgbClr val="FF3300"/>
                </a:solidFill>
                <a:latin typeface="Times New Roman" pitchFamily="18" charset="0"/>
              </a:rPr>
              <a:t>85</a:t>
            </a:r>
            <a:r>
              <a:rPr lang="en-US" altLang="zh-CN" sz="3600" b="0">
                <a:solidFill>
                  <a:schemeClr val="tx1"/>
                </a:solidFill>
                <a:latin typeface="Times New Roman" pitchFamily="18" charset="0"/>
              </a:rPr>
              <a:t>%:</a:t>
            </a:r>
          </a:p>
        </p:txBody>
      </p:sp>
      <p:sp>
        <p:nvSpPr>
          <p:cNvPr id="154633" name="Rectangle 9"/>
          <p:cNvSpPr>
            <a:spLocks noChangeArrowheads="1"/>
          </p:cNvSpPr>
          <p:nvPr/>
        </p:nvSpPr>
        <p:spPr bwMode="auto">
          <a:xfrm>
            <a:off x="107950" y="3309938"/>
            <a:ext cx="1492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b="0">
                <a:solidFill>
                  <a:schemeClr val="tx1"/>
                </a:solidFill>
                <a:latin typeface="Times New Roman" pitchFamily="18" charset="0"/>
              </a:rPr>
              <a:t>3.</a:t>
            </a:r>
            <a:r>
              <a:rPr lang="en-US" altLang="zh-CN" sz="3600" b="0">
                <a:solidFill>
                  <a:srgbClr val="FF3300"/>
                </a:solidFill>
                <a:latin typeface="Times New Roman" pitchFamily="18" charset="0"/>
              </a:rPr>
              <a:t>45</a:t>
            </a:r>
            <a:r>
              <a:rPr lang="en-US" altLang="zh-CN" sz="3600" b="0">
                <a:solidFill>
                  <a:schemeClr val="tx1"/>
                </a:solidFill>
                <a:latin typeface="Times New Roman" pitchFamily="18" charset="0"/>
              </a:rPr>
              <a:t>%:</a:t>
            </a:r>
          </a:p>
        </p:txBody>
      </p:sp>
      <p:sp>
        <p:nvSpPr>
          <p:cNvPr id="154634" name="Rectangle 10"/>
          <p:cNvSpPr>
            <a:spLocks noChangeArrowheads="1"/>
          </p:cNvSpPr>
          <p:nvPr/>
        </p:nvSpPr>
        <p:spPr bwMode="auto">
          <a:xfrm>
            <a:off x="107950" y="4102100"/>
            <a:ext cx="1492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b="0">
                <a:solidFill>
                  <a:schemeClr val="tx1"/>
                </a:solidFill>
                <a:latin typeface="Times New Roman" pitchFamily="18" charset="0"/>
              </a:rPr>
              <a:t>4.</a:t>
            </a:r>
            <a:r>
              <a:rPr lang="en-US" altLang="zh-CN" sz="3600" b="0">
                <a:solidFill>
                  <a:srgbClr val="FF3300"/>
                </a:solidFill>
                <a:latin typeface="Times New Roman" pitchFamily="18" charset="0"/>
              </a:rPr>
              <a:t>10</a:t>
            </a:r>
            <a:r>
              <a:rPr lang="en-US" altLang="zh-CN" sz="3600" b="0">
                <a:solidFill>
                  <a:schemeClr val="tx1"/>
                </a:solidFill>
                <a:latin typeface="Times New Roman" pitchFamily="18" charset="0"/>
              </a:rPr>
              <a:t>%:</a:t>
            </a:r>
          </a:p>
        </p:txBody>
      </p:sp>
      <p:sp>
        <p:nvSpPr>
          <p:cNvPr id="154635" name="Rectangle 11"/>
          <p:cNvSpPr>
            <a:spLocks noChangeArrowheads="1"/>
          </p:cNvSpPr>
          <p:nvPr/>
        </p:nvSpPr>
        <p:spPr bwMode="auto">
          <a:xfrm>
            <a:off x="107950" y="4821238"/>
            <a:ext cx="1492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b="0">
                <a:solidFill>
                  <a:schemeClr val="tx1"/>
                </a:solidFill>
                <a:latin typeface="Times New Roman" pitchFamily="18" charset="0"/>
              </a:rPr>
              <a:t>5.</a:t>
            </a:r>
            <a:r>
              <a:rPr lang="en-US" altLang="zh-CN" sz="3600" b="0">
                <a:solidFill>
                  <a:srgbClr val="FF3300"/>
                </a:solidFill>
                <a:latin typeface="Times New Roman" pitchFamily="18" charset="0"/>
              </a:rPr>
              <a:t>13</a:t>
            </a:r>
            <a:r>
              <a:rPr lang="en-US" altLang="zh-CN" sz="3600" b="0">
                <a:solidFill>
                  <a:schemeClr val="tx1"/>
                </a:solidFill>
                <a:latin typeface="Times New Roman" pitchFamily="18" charset="0"/>
              </a:rPr>
              <a:t>%:</a:t>
            </a:r>
          </a:p>
        </p:txBody>
      </p:sp>
      <p:sp>
        <p:nvSpPr>
          <p:cNvPr id="154636" name="Rectangle 12"/>
          <p:cNvSpPr>
            <a:spLocks noChangeArrowheads="1"/>
          </p:cNvSpPr>
          <p:nvPr/>
        </p:nvSpPr>
        <p:spPr bwMode="auto">
          <a:xfrm>
            <a:off x="107950" y="5541963"/>
            <a:ext cx="1263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b="0">
                <a:solidFill>
                  <a:schemeClr val="tx1"/>
                </a:solidFill>
                <a:latin typeface="Times New Roman" pitchFamily="18" charset="0"/>
              </a:rPr>
              <a:t>6.</a:t>
            </a:r>
            <a:r>
              <a:rPr lang="en-US" altLang="zh-CN" sz="3600" b="0">
                <a:solidFill>
                  <a:srgbClr val="FF3300"/>
                </a:solidFill>
                <a:latin typeface="Times New Roman" pitchFamily="18" charset="0"/>
              </a:rPr>
              <a:t>2</a:t>
            </a:r>
            <a:r>
              <a:rPr lang="en-US" altLang="zh-CN" sz="3600" b="0">
                <a:solidFill>
                  <a:schemeClr val="tx1"/>
                </a:solidFill>
                <a:latin typeface="Times New Roman" pitchFamily="18" charset="0"/>
              </a:rPr>
              <a:t>%:</a:t>
            </a:r>
          </a:p>
        </p:txBody>
      </p:sp>
      <p:sp>
        <p:nvSpPr>
          <p:cNvPr id="154637" name="Rectangle 13"/>
          <p:cNvSpPr>
            <a:spLocks noChangeArrowheads="1"/>
          </p:cNvSpPr>
          <p:nvPr/>
        </p:nvSpPr>
        <p:spPr bwMode="auto">
          <a:xfrm>
            <a:off x="1476375" y="1773238"/>
            <a:ext cx="731520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30000"/>
              </a:lnSpc>
              <a:spcBef>
                <a:spcPct val="20000"/>
              </a:spcBef>
            </a:pPr>
            <a:r>
              <a:rPr lang="en-US" altLang="zh-CN" sz="2400">
                <a:solidFill>
                  <a:schemeClr val="tx1"/>
                </a:solidFill>
                <a:latin typeface="Times New Roman" pitchFamily="18" charset="0"/>
              </a:rPr>
              <a:t>Ninety percent of the students always use the  Internet.</a:t>
            </a:r>
          </a:p>
        </p:txBody>
      </p:sp>
      <p:sp>
        <p:nvSpPr>
          <p:cNvPr id="154639" name="Text Box 15"/>
          <p:cNvSpPr txBox="1">
            <a:spLocks noChangeArrowheads="1"/>
          </p:cNvSpPr>
          <p:nvPr/>
        </p:nvSpPr>
        <p:spPr bwMode="auto">
          <a:xfrm>
            <a:off x="1506538" y="2708275"/>
            <a:ext cx="76374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zh-CN" sz="2400" b="0">
                <a:solidFill>
                  <a:srgbClr val="CC3399"/>
                </a:solidFill>
              </a:rPr>
              <a:t>Eighty-five percent of the students watch TV every day.</a:t>
            </a:r>
          </a:p>
        </p:txBody>
      </p:sp>
      <p:sp>
        <p:nvSpPr>
          <p:cNvPr id="154640" name="Text Box 16"/>
          <p:cNvSpPr txBox="1">
            <a:spLocks noChangeArrowheads="1"/>
          </p:cNvSpPr>
          <p:nvPr/>
        </p:nvSpPr>
        <p:spPr bwMode="auto">
          <a:xfrm>
            <a:off x="1547813" y="3284538"/>
            <a:ext cx="7348537" cy="96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20000"/>
              </a:lnSpc>
            </a:pPr>
            <a:r>
              <a:rPr lang="en-US" altLang="zh-CN" sz="2400" b="0">
                <a:solidFill>
                  <a:srgbClr val="CC3399"/>
                </a:solidFill>
              </a:rPr>
              <a:t>Forty-five percent of the students exercise four to six </a:t>
            </a:r>
          </a:p>
          <a:p>
            <a:pPr algn="l">
              <a:lnSpc>
                <a:spcPct val="120000"/>
              </a:lnSpc>
            </a:pPr>
            <a:r>
              <a:rPr lang="en-US" altLang="zh-CN" sz="2400" b="0">
                <a:solidFill>
                  <a:srgbClr val="CC3399"/>
                </a:solidFill>
              </a:rPr>
              <a:t>times a week.</a:t>
            </a:r>
          </a:p>
        </p:txBody>
      </p:sp>
      <p:sp>
        <p:nvSpPr>
          <p:cNvPr id="154641" name="Text Box 17"/>
          <p:cNvSpPr txBox="1">
            <a:spLocks noChangeArrowheads="1"/>
          </p:cNvSpPr>
          <p:nvPr/>
        </p:nvSpPr>
        <p:spPr bwMode="auto">
          <a:xfrm>
            <a:off x="1476375" y="4149725"/>
            <a:ext cx="7246938"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15000"/>
              </a:lnSpc>
            </a:pPr>
            <a:r>
              <a:rPr lang="en-US" altLang="zh-CN" sz="2400" b="0">
                <a:solidFill>
                  <a:srgbClr val="CC3399"/>
                </a:solidFill>
              </a:rPr>
              <a:t>Ten percent of the students use the Internet at least </a:t>
            </a:r>
          </a:p>
          <a:p>
            <a:pPr algn="l">
              <a:lnSpc>
                <a:spcPct val="115000"/>
              </a:lnSpc>
            </a:pPr>
            <a:r>
              <a:rPr lang="en-US" altLang="zh-CN" sz="2400" b="0">
                <a:solidFill>
                  <a:srgbClr val="CC3399"/>
                </a:solidFill>
              </a:rPr>
              <a:t>three or four times a week.</a:t>
            </a:r>
          </a:p>
        </p:txBody>
      </p:sp>
      <p:sp>
        <p:nvSpPr>
          <p:cNvPr id="154642" name="Text Box 18"/>
          <p:cNvSpPr txBox="1">
            <a:spLocks noChangeArrowheads="1"/>
          </p:cNvSpPr>
          <p:nvPr/>
        </p:nvSpPr>
        <p:spPr bwMode="auto">
          <a:xfrm>
            <a:off x="1476375" y="4943475"/>
            <a:ext cx="73310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15000"/>
              </a:lnSpc>
            </a:pPr>
            <a:r>
              <a:rPr lang="en-US" altLang="zh-CN" sz="2400" b="0">
                <a:solidFill>
                  <a:srgbClr val="CC3399"/>
                </a:solidFill>
              </a:rPr>
              <a:t>Thirteen percent of the students watch TV four to six </a:t>
            </a:r>
          </a:p>
          <a:p>
            <a:pPr algn="l">
              <a:lnSpc>
                <a:spcPct val="115000"/>
              </a:lnSpc>
            </a:pPr>
            <a:r>
              <a:rPr lang="en-US" altLang="zh-CN" sz="2400" b="0">
                <a:solidFill>
                  <a:srgbClr val="CC3399"/>
                </a:solidFill>
              </a:rPr>
              <a:t>times a week.   </a:t>
            </a:r>
          </a:p>
        </p:txBody>
      </p:sp>
      <p:sp>
        <p:nvSpPr>
          <p:cNvPr id="154643" name="Text Box 19"/>
          <p:cNvSpPr txBox="1">
            <a:spLocks noChangeArrowheads="1"/>
          </p:cNvSpPr>
          <p:nvPr/>
        </p:nvSpPr>
        <p:spPr bwMode="auto">
          <a:xfrm>
            <a:off x="1438275" y="5734050"/>
            <a:ext cx="70945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zh-CN" sz="2400" b="0">
                <a:solidFill>
                  <a:srgbClr val="CC3399"/>
                </a:solidFill>
              </a:rPr>
              <a:t>Two percent of the students watch TV one to three </a:t>
            </a:r>
          </a:p>
          <a:p>
            <a:pPr algn="l"/>
            <a:r>
              <a:rPr lang="en-US" altLang="zh-CN" sz="2400" b="0">
                <a:solidFill>
                  <a:srgbClr val="CC3399"/>
                </a:solidFill>
              </a:rPr>
              <a:t>times a week. </a:t>
            </a:r>
          </a:p>
        </p:txBody>
      </p:sp>
      <p:sp>
        <p:nvSpPr>
          <p:cNvPr id="154644" name="Rectangle 20"/>
          <p:cNvSpPr>
            <a:spLocks noChangeArrowheads="1"/>
          </p:cNvSpPr>
          <p:nvPr/>
        </p:nvSpPr>
        <p:spPr bwMode="auto">
          <a:xfrm>
            <a:off x="358775" y="3213100"/>
            <a:ext cx="87852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b="0">
                <a:solidFill>
                  <a:schemeClr val="tx1"/>
                </a:solidFill>
              </a:rPr>
              <a:t>          _________________________________</a:t>
            </a:r>
          </a:p>
          <a:p>
            <a:pPr algn="l"/>
            <a:r>
              <a:rPr lang="en-US" altLang="zh-CN" b="0">
                <a:solidFill>
                  <a:schemeClr val="tx1"/>
                </a:solidFill>
              </a:rPr>
              <a:t>          ____________</a:t>
            </a:r>
          </a:p>
        </p:txBody>
      </p:sp>
      <p:sp>
        <p:nvSpPr>
          <p:cNvPr id="154645" name="Rectangle 21"/>
          <p:cNvSpPr>
            <a:spLocks noChangeArrowheads="1"/>
          </p:cNvSpPr>
          <p:nvPr/>
        </p:nvSpPr>
        <p:spPr bwMode="auto">
          <a:xfrm>
            <a:off x="358775" y="1773238"/>
            <a:ext cx="87852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b="0">
                <a:solidFill>
                  <a:schemeClr val="tx1"/>
                </a:solidFill>
              </a:rPr>
              <a:t>          ________________________________</a:t>
            </a:r>
          </a:p>
        </p:txBody>
      </p:sp>
      <p:sp>
        <p:nvSpPr>
          <p:cNvPr id="154646" name="Rectangle 22"/>
          <p:cNvSpPr>
            <a:spLocks noChangeArrowheads="1"/>
          </p:cNvSpPr>
          <p:nvPr/>
        </p:nvSpPr>
        <p:spPr bwMode="auto">
          <a:xfrm>
            <a:off x="358775" y="2633663"/>
            <a:ext cx="87852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b="0">
                <a:solidFill>
                  <a:schemeClr val="tx1"/>
                </a:solidFill>
              </a:rPr>
              <a:t>          _________________________________</a:t>
            </a:r>
          </a:p>
        </p:txBody>
      </p:sp>
      <p:sp>
        <p:nvSpPr>
          <p:cNvPr id="154647" name="Rectangle 23"/>
          <p:cNvSpPr>
            <a:spLocks noChangeArrowheads="1"/>
          </p:cNvSpPr>
          <p:nvPr/>
        </p:nvSpPr>
        <p:spPr bwMode="auto">
          <a:xfrm>
            <a:off x="358775" y="4076700"/>
            <a:ext cx="87852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b="0">
                <a:solidFill>
                  <a:schemeClr val="tx1"/>
                </a:solidFill>
              </a:rPr>
              <a:t>          _________________________________</a:t>
            </a:r>
          </a:p>
          <a:p>
            <a:pPr algn="l"/>
            <a:r>
              <a:rPr lang="en-US" altLang="zh-CN" b="0">
                <a:solidFill>
                  <a:schemeClr val="tx1"/>
                </a:solidFill>
              </a:rPr>
              <a:t>          ________________</a:t>
            </a:r>
          </a:p>
        </p:txBody>
      </p:sp>
      <p:sp>
        <p:nvSpPr>
          <p:cNvPr id="154648" name="Rectangle 24"/>
          <p:cNvSpPr>
            <a:spLocks noChangeArrowheads="1"/>
          </p:cNvSpPr>
          <p:nvPr/>
        </p:nvSpPr>
        <p:spPr bwMode="auto">
          <a:xfrm>
            <a:off x="358775" y="4868863"/>
            <a:ext cx="87852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b="0">
                <a:solidFill>
                  <a:schemeClr val="tx1"/>
                </a:solidFill>
              </a:rPr>
              <a:t>          _________________________________</a:t>
            </a:r>
          </a:p>
          <a:p>
            <a:pPr algn="l"/>
            <a:r>
              <a:rPr lang="en-US" altLang="zh-CN" b="0">
                <a:solidFill>
                  <a:schemeClr val="tx1"/>
                </a:solidFill>
              </a:rPr>
              <a:t>          ___________</a:t>
            </a:r>
          </a:p>
        </p:txBody>
      </p:sp>
      <p:sp>
        <p:nvSpPr>
          <p:cNvPr id="154649" name="Rectangle 25"/>
          <p:cNvSpPr>
            <a:spLocks noChangeArrowheads="1"/>
          </p:cNvSpPr>
          <p:nvPr/>
        </p:nvSpPr>
        <p:spPr bwMode="auto">
          <a:xfrm>
            <a:off x="323850" y="5675313"/>
            <a:ext cx="87852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b="0">
                <a:solidFill>
                  <a:schemeClr val="tx1"/>
                </a:solidFill>
              </a:rPr>
              <a:t>          _________________________________</a:t>
            </a:r>
          </a:p>
          <a:p>
            <a:pPr algn="l"/>
            <a:r>
              <a:rPr lang="en-US" altLang="zh-CN" b="0">
                <a:solidFill>
                  <a:schemeClr val="tx1"/>
                </a:solidFill>
              </a:rPr>
              <a:t>          __________</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4639"/>
                                        </p:tgtEl>
                                        <p:attrNameLst>
                                          <p:attrName>style.visibility</p:attrName>
                                        </p:attrNameLst>
                                      </p:cBhvr>
                                      <p:to>
                                        <p:strVal val="visible"/>
                                      </p:to>
                                    </p:set>
                                    <p:animEffect transition="in" filter="blinds(horizontal)">
                                      <p:cBhvr>
                                        <p:cTn id="7" dur="500"/>
                                        <p:tgtEl>
                                          <p:spTgt spid="1546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4640"/>
                                        </p:tgtEl>
                                        <p:attrNameLst>
                                          <p:attrName>style.visibility</p:attrName>
                                        </p:attrNameLst>
                                      </p:cBhvr>
                                      <p:to>
                                        <p:strVal val="visible"/>
                                      </p:to>
                                    </p:set>
                                    <p:animEffect transition="in" filter="blinds(horizontal)">
                                      <p:cBhvr>
                                        <p:cTn id="12" dur="500"/>
                                        <p:tgtEl>
                                          <p:spTgt spid="15464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4641"/>
                                        </p:tgtEl>
                                        <p:attrNameLst>
                                          <p:attrName>style.visibility</p:attrName>
                                        </p:attrNameLst>
                                      </p:cBhvr>
                                      <p:to>
                                        <p:strVal val="visible"/>
                                      </p:to>
                                    </p:set>
                                    <p:animEffect transition="in" filter="blinds(horizontal)">
                                      <p:cBhvr>
                                        <p:cTn id="17" dur="500"/>
                                        <p:tgtEl>
                                          <p:spTgt spid="15464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4642"/>
                                        </p:tgtEl>
                                        <p:attrNameLst>
                                          <p:attrName>style.visibility</p:attrName>
                                        </p:attrNameLst>
                                      </p:cBhvr>
                                      <p:to>
                                        <p:strVal val="visible"/>
                                      </p:to>
                                    </p:set>
                                    <p:animEffect transition="in" filter="blinds(horizontal)">
                                      <p:cBhvr>
                                        <p:cTn id="22" dur="500"/>
                                        <p:tgtEl>
                                          <p:spTgt spid="15464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54643"/>
                                        </p:tgtEl>
                                        <p:attrNameLst>
                                          <p:attrName>style.visibility</p:attrName>
                                        </p:attrNameLst>
                                      </p:cBhvr>
                                      <p:to>
                                        <p:strVal val="visible"/>
                                      </p:to>
                                    </p:set>
                                    <p:animEffect transition="in" filter="blinds(horizontal)">
                                      <p:cBhvr>
                                        <p:cTn id="27" dur="500"/>
                                        <p:tgtEl>
                                          <p:spTgt spid="154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9" grpId="0"/>
      <p:bldP spid="154640" grpId="0"/>
      <p:bldP spid="154641" grpId="0"/>
      <p:bldP spid="154642" grpId="0"/>
      <p:bldP spid="1546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62" name="Picture 2"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94563" name="Picture 3" descr="AVD14WMRHF]NKZ`971OE)EP"/>
          <p:cNvPicPr>
            <a:picLocks noChangeAspect="1" noChangeArrowheads="1"/>
          </p:cNvPicPr>
          <p:nvPr/>
        </p:nvPicPr>
        <p:blipFill>
          <a:blip r:embed="rId3">
            <a:extLst>
              <a:ext uri="{28A0092B-C50C-407E-A947-70E740481C1C}">
                <a14:useLocalDpi xmlns:a14="http://schemas.microsoft.com/office/drawing/2010/main" val="0"/>
              </a:ext>
            </a:extLst>
          </a:blip>
          <a:srcRect t="17377"/>
          <a:stretch>
            <a:fillRect/>
          </a:stretch>
        </p:blipFill>
        <p:spPr bwMode="auto">
          <a:xfrm>
            <a:off x="179388" y="1136650"/>
            <a:ext cx="8713787" cy="5208588"/>
          </a:xfrm>
          <a:prstGeom prst="rect">
            <a:avLst/>
          </a:prstGeom>
          <a:noFill/>
          <a:extLst>
            <a:ext uri="{909E8E84-426E-40DD-AFC4-6F175D3DCCD1}">
              <a14:hiddenFill xmlns:a14="http://schemas.microsoft.com/office/drawing/2010/main">
                <a:solidFill>
                  <a:srgbClr val="FFFFFF"/>
                </a:solidFill>
              </a14:hiddenFill>
            </a:ext>
          </a:extLst>
        </p:spPr>
      </p:pic>
      <p:sp>
        <p:nvSpPr>
          <p:cNvPr id="194564" name="Rectangle 4"/>
          <p:cNvSpPr>
            <a:spLocks noChangeArrowheads="1"/>
          </p:cNvSpPr>
          <p:nvPr/>
        </p:nvSpPr>
        <p:spPr bwMode="auto">
          <a:xfrm>
            <a:off x="2771775" y="1125538"/>
            <a:ext cx="863600"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65" name="Rectangle 5"/>
          <p:cNvSpPr>
            <a:spLocks noChangeArrowheads="1"/>
          </p:cNvSpPr>
          <p:nvPr/>
        </p:nvSpPr>
        <p:spPr bwMode="auto">
          <a:xfrm>
            <a:off x="4067175" y="1125538"/>
            <a:ext cx="1081088"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66" name="Rectangle 6"/>
          <p:cNvSpPr>
            <a:spLocks noChangeArrowheads="1"/>
          </p:cNvSpPr>
          <p:nvPr/>
        </p:nvSpPr>
        <p:spPr bwMode="auto">
          <a:xfrm>
            <a:off x="6443663" y="1412875"/>
            <a:ext cx="1800225"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67" name="Rectangle 7"/>
          <p:cNvSpPr>
            <a:spLocks noChangeArrowheads="1"/>
          </p:cNvSpPr>
          <p:nvPr/>
        </p:nvSpPr>
        <p:spPr bwMode="auto">
          <a:xfrm>
            <a:off x="2771775" y="1557338"/>
            <a:ext cx="1008063"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68" name="Rectangle 8"/>
          <p:cNvSpPr>
            <a:spLocks noChangeArrowheads="1"/>
          </p:cNvSpPr>
          <p:nvPr/>
        </p:nvSpPr>
        <p:spPr bwMode="auto">
          <a:xfrm>
            <a:off x="1258888" y="1916113"/>
            <a:ext cx="720725"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69" name="Rectangle 9"/>
          <p:cNvSpPr>
            <a:spLocks noChangeArrowheads="1"/>
          </p:cNvSpPr>
          <p:nvPr/>
        </p:nvSpPr>
        <p:spPr bwMode="auto">
          <a:xfrm>
            <a:off x="2771775" y="1989138"/>
            <a:ext cx="1152525" cy="2857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0" name="Rectangle 10"/>
          <p:cNvSpPr>
            <a:spLocks noChangeArrowheads="1"/>
          </p:cNvSpPr>
          <p:nvPr/>
        </p:nvSpPr>
        <p:spPr bwMode="auto">
          <a:xfrm>
            <a:off x="1331913" y="2349500"/>
            <a:ext cx="2087562" cy="2857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1" name="Rectangle 11"/>
          <p:cNvSpPr>
            <a:spLocks noChangeArrowheads="1"/>
          </p:cNvSpPr>
          <p:nvPr/>
        </p:nvSpPr>
        <p:spPr bwMode="auto">
          <a:xfrm>
            <a:off x="2411413" y="3357563"/>
            <a:ext cx="1008062" cy="2857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2" name="Rectangle 12"/>
          <p:cNvSpPr>
            <a:spLocks noChangeArrowheads="1"/>
          </p:cNvSpPr>
          <p:nvPr/>
        </p:nvSpPr>
        <p:spPr bwMode="auto">
          <a:xfrm>
            <a:off x="5795963" y="3284538"/>
            <a:ext cx="1008062"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3" name="Rectangle 13"/>
          <p:cNvSpPr>
            <a:spLocks noChangeArrowheads="1"/>
          </p:cNvSpPr>
          <p:nvPr/>
        </p:nvSpPr>
        <p:spPr bwMode="auto">
          <a:xfrm>
            <a:off x="1908175" y="3716338"/>
            <a:ext cx="1008063"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4" name="Rectangle 14"/>
          <p:cNvSpPr>
            <a:spLocks noChangeArrowheads="1"/>
          </p:cNvSpPr>
          <p:nvPr/>
        </p:nvSpPr>
        <p:spPr bwMode="auto">
          <a:xfrm>
            <a:off x="900113" y="4149725"/>
            <a:ext cx="1439862"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5" name="Rectangle 15"/>
          <p:cNvSpPr>
            <a:spLocks noChangeArrowheads="1"/>
          </p:cNvSpPr>
          <p:nvPr/>
        </p:nvSpPr>
        <p:spPr bwMode="auto">
          <a:xfrm>
            <a:off x="1116013" y="4583113"/>
            <a:ext cx="1655762"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6" name="Rectangle 16"/>
          <p:cNvSpPr>
            <a:spLocks noChangeArrowheads="1"/>
          </p:cNvSpPr>
          <p:nvPr/>
        </p:nvSpPr>
        <p:spPr bwMode="auto">
          <a:xfrm>
            <a:off x="2989263" y="5013325"/>
            <a:ext cx="1511300" cy="2857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7" name="Rectangle 17"/>
          <p:cNvSpPr>
            <a:spLocks noChangeArrowheads="1"/>
          </p:cNvSpPr>
          <p:nvPr/>
        </p:nvSpPr>
        <p:spPr bwMode="auto">
          <a:xfrm>
            <a:off x="2268538" y="5373688"/>
            <a:ext cx="1223962"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8" name="Rectangle 18"/>
          <p:cNvSpPr>
            <a:spLocks noChangeArrowheads="1"/>
          </p:cNvSpPr>
          <p:nvPr/>
        </p:nvSpPr>
        <p:spPr bwMode="auto">
          <a:xfrm>
            <a:off x="2051050" y="5805488"/>
            <a:ext cx="1657350" cy="2873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4579" name="Rectangle 19"/>
          <p:cNvSpPr>
            <a:spLocks noChangeArrowheads="1"/>
          </p:cNvSpPr>
          <p:nvPr/>
        </p:nvSpPr>
        <p:spPr bwMode="auto">
          <a:xfrm>
            <a:off x="3348038" y="280988"/>
            <a:ext cx="26638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4000">
                <a:solidFill>
                  <a:srgbClr val="D60093"/>
                </a:solidFill>
                <a:effectLst>
                  <a:outerShdw blurRad="38100" dist="38100" dir="2700000" algn="tl">
                    <a:srgbClr val="C0C0C0"/>
                  </a:outerShdw>
                </a:effectLst>
                <a:latin typeface="Times New Roman" pitchFamily="18" charset="0"/>
              </a:rPr>
              <a:t>复习提高</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xit" presetSubtype="8" fill="hold" grpId="0" nodeType="clickEffect">
                                  <p:stCondLst>
                                    <p:cond delay="0"/>
                                  </p:stCondLst>
                                  <p:childTnLst>
                                    <p:animEffect transition="out" filter="wipe(left)">
                                      <p:cBhvr>
                                        <p:cTn id="6" dur="500"/>
                                        <p:tgtEl>
                                          <p:spTgt spid="194564"/>
                                        </p:tgtEl>
                                      </p:cBhvr>
                                    </p:animEffect>
                                    <p:set>
                                      <p:cBhvr>
                                        <p:cTn id="7" dur="1" fill="hold">
                                          <p:stCondLst>
                                            <p:cond delay="499"/>
                                          </p:stCondLst>
                                        </p:cTn>
                                        <p:tgtEl>
                                          <p:spTgt spid="194564"/>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xit" presetSubtype="8" fill="hold" grpId="0" nodeType="clickEffect">
                                  <p:stCondLst>
                                    <p:cond delay="0"/>
                                  </p:stCondLst>
                                  <p:childTnLst>
                                    <p:animEffect transition="out" filter="wipe(left)">
                                      <p:cBhvr>
                                        <p:cTn id="11" dur="500"/>
                                        <p:tgtEl>
                                          <p:spTgt spid="194565"/>
                                        </p:tgtEl>
                                      </p:cBhvr>
                                    </p:animEffect>
                                    <p:set>
                                      <p:cBhvr>
                                        <p:cTn id="12" dur="1" fill="hold">
                                          <p:stCondLst>
                                            <p:cond delay="499"/>
                                          </p:stCondLst>
                                        </p:cTn>
                                        <p:tgtEl>
                                          <p:spTgt spid="194565"/>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xit" presetSubtype="8" fill="hold" grpId="0" nodeType="clickEffect">
                                  <p:stCondLst>
                                    <p:cond delay="0"/>
                                  </p:stCondLst>
                                  <p:childTnLst>
                                    <p:animEffect transition="out" filter="wipe(left)">
                                      <p:cBhvr>
                                        <p:cTn id="16" dur="500"/>
                                        <p:tgtEl>
                                          <p:spTgt spid="194566"/>
                                        </p:tgtEl>
                                      </p:cBhvr>
                                    </p:animEffect>
                                    <p:set>
                                      <p:cBhvr>
                                        <p:cTn id="17" dur="1" fill="hold">
                                          <p:stCondLst>
                                            <p:cond delay="499"/>
                                          </p:stCondLst>
                                        </p:cTn>
                                        <p:tgtEl>
                                          <p:spTgt spid="194566"/>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xit" presetSubtype="8" fill="hold" grpId="0" nodeType="clickEffect">
                                  <p:stCondLst>
                                    <p:cond delay="0"/>
                                  </p:stCondLst>
                                  <p:childTnLst>
                                    <p:animEffect transition="out" filter="wipe(left)">
                                      <p:cBhvr>
                                        <p:cTn id="21" dur="500"/>
                                        <p:tgtEl>
                                          <p:spTgt spid="194567"/>
                                        </p:tgtEl>
                                      </p:cBhvr>
                                    </p:animEffect>
                                    <p:set>
                                      <p:cBhvr>
                                        <p:cTn id="22" dur="1" fill="hold">
                                          <p:stCondLst>
                                            <p:cond delay="499"/>
                                          </p:stCondLst>
                                        </p:cTn>
                                        <p:tgtEl>
                                          <p:spTgt spid="194567"/>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xit" presetSubtype="8" fill="hold" grpId="0" nodeType="clickEffect">
                                  <p:stCondLst>
                                    <p:cond delay="0"/>
                                  </p:stCondLst>
                                  <p:childTnLst>
                                    <p:animEffect transition="out" filter="wipe(left)">
                                      <p:cBhvr>
                                        <p:cTn id="26" dur="500"/>
                                        <p:tgtEl>
                                          <p:spTgt spid="194568"/>
                                        </p:tgtEl>
                                      </p:cBhvr>
                                    </p:animEffect>
                                    <p:set>
                                      <p:cBhvr>
                                        <p:cTn id="27" dur="1" fill="hold">
                                          <p:stCondLst>
                                            <p:cond delay="499"/>
                                          </p:stCondLst>
                                        </p:cTn>
                                        <p:tgtEl>
                                          <p:spTgt spid="194568"/>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xit" presetSubtype="8" fill="hold" grpId="0" nodeType="clickEffect">
                                  <p:stCondLst>
                                    <p:cond delay="0"/>
                                  </p:stCondLst>
                                  <p:childTnLst>
                                    <p:animEffect transition="out" filter="wipe(left)">
                                      <p:cBhvr>
                                        <p:cTn id="31" dur="500"/>
                                        <p:tgtEl>
                                          <p:spTgt spid="194569"/>
                                        </p:tgtEl>
                                      </p:cBhvr>
                                    </p:animEffect>
                                    <p:set>
                                      <p:cBhvr>
                                        <p:cTn id="32" dur="1" fill="hold">
                                          <p:stCondLst>
                                            <p:cond delay="499"/>
                                          </p:stCondLst>
                                        </p:cTn>
                                        <p:tgtEl>
                                          <p:spTgt spid="194569"/>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xit" presetSubtype="8" fill="hold" grpId="0" nodeType="clickEffect">
                                  <p:stCondLst>
                                    <p:cond delay="0"/>
                                  </p:stCondLst>
                                  <p:childTnLst>
                                    <p:animEffect transition="out" filter="wipe(left)">
                                      <p:cBhvr>
                                        <p:cTn id="36" dur="500"/>
                                        <p:tgtEl>
                                          <p:spTgt spid="194570"/>
                                        </p:tgtEl>
                                      </p:cBhvr>
                                    </p:animEffect>
                                    <p:set>
                                      <p:cBhvr>
                                        <p:cTn id="37" dur="1" fill="hold">
                                          <p:stCondLst>
                                            <p:cond delay="499"/>
                                          </p:stCondLst>
                                        </p:cTn>
                                        <p:tgtEl>
                                          <p:spTgt spid="194570"/>
                                        </p:tgtEl>
                                        <p:attrNameLst>
                                          <p:attrName>style.visibility</p:attrName>
                                        </p:attrNameLst>
                                      </p:cBhvr>
                                      <p:to>
                                        <p:strVal val="hidden"/>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xit" presetSubtype="8" fill="hold" grpId="0" nodeType="clickEffect">
                                  <p:stCondLst>
                                    <p:cond delay="0"/>
                                  </p:stCondLst>
                                  <p:childTnLst>
                                    <p:animEffect transition="out" filter="wipe(left)">
                                      <p:cBhvr>
                                        <p:cTn id="41" dur="500"/>
                                        <p:tgtEl>
                                          <p:spTgt spid="194571"/>
                                        </p:tgtEl>
                                      </p:cBhvr>
                                    </p:animEffect>
                                    <p:set>
                                      <p:cBhvr>
                                        <p:cTn id="42" dur="1" fill="hold">
                                          <p:stCondLst>
                                            <p:cond delay="499"/>
                                          </p:stCondLst>
                                        </p:cTn>
                                        <p:tgtEl>
                                          <p:spTgt spid="194571"/>
                                        </p:tgtEl>
                                        <p:attrNameLst>
                                          <p:attrName>style.visibility</p:attrName>
                                        </p:attrNameLst>
                                      </p:cBhvr>
                                      <p:to>
                                        <p:strVal val="hidden"/>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xit" presetSubtype="8" fill="hold" grpId="0" nodeType="clickEffect">
                                  <p:stCondLst>
                                    <p:cond delay="0"/>
                                  </p:stCondLst>
                                  <p:childTnLst>
                                    <p:animEffect transition="out" filter="wipe(left)">
                                      <p:cBhvr>
                                        <p:cTn id="46" dur="500"/>
                                        <p:tgtEl>
                                          <p:spTgt spid="194572"/>
                                        </p:tgtEl>
                                      </p:cBhvr>
                                    </p:animEffect>
                                    <p:set>
                                      <p:cBhvr>
                                        <p:cTn id="47" dur="1" fill="hold">
                                          <p:stCondLst>
                                            <p:cond delay="499"/>
                                          </p:stCondLst>
                                        </p:cTn>
                                        <p:tgtEl>
                                          <p:spTgt spid="194572"/>
                                        </p:tgtEl>
                                        <p:attrNameLst>
                                          <p:attrName>style.visibility</p:attrName>
                                        </p:attrNameLst>
                                      </p:cBhvr>
                                      <p:to>
                                        <p:strVal val="hidden"/>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xit" presetSubtype="8" fill="hold" grpId="0" nodeType="clickEffect">
                                  <p:stCondLst>
                                    <p:cond delay="0"/>
                                  </p:stCondLst>
                                  <p:childTnLst>
                                    <p:animEffect transition="out" filter="wipe(left)">
                                      <p:cBhvr>
                                        <p:cTn id="51" dur="500"/>
                                        <p:tgtEl>
                                          <p:spTgt spid="194573"/>
                                        </p:tgtEl>
                                      </p:cBhvr>
                                    </p:animEffect>
                                    <p:set>
                                      <p:cBhvr>
                                        <p:cTn id="52" dur="1" fill="hold">
                                          <p:stCondLst>
                                            <p:cond delay="499"/>
                                          </p:stCondLst>
                                        </p:cTn>
                                        <p:tgtEl>
                                          <p:spTgt spid="194573"/>
                                        </p:tgtEl>
                                        <p:attrNameLst>
                                          <p:attrName>style.visibility</p:attrName>
                                        </p:attrNameLst>
                                      </p:cBhvr>
                                      <p:to>
                                        <p:strVal val="hidden"/>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xit" presetSubtype="8" fill="hold" grpId="0" nodeType="clickEffect">
                                  <p:stCondLst>
                                    <p:cond delay="0"/>
                                  </p:stCondLst>
                                  <p:childTnLst>
                                    <p:animEffect transition="out" filter="wipe(left)">
                                      <p:cBhvr>
                                        <p:cTn id="56" dur="500"/>
                                        <p:tgtEl>
                                          <p:spTgt spid="194574"/>
                                        </p:tgtEl>
                                      </p:cBhvr>
                                    </p:animEffect>
                                    <p:set>
                                      <p:cBhvr>
                                        <p:cTn id="57" dur="1" fill="hold">
                                          <p:stCondLst>
                                            <p:cond delay="499"/>
                                          </p:stCondLst>
                                        </p:cTn>
                                        <p:tgtEl>
                                          <p:spTgt spid="194574"/>
                                        </p:tgtEl>
                                        <p:attrNameLst>
                                          <p:attrName>style.visibility</p:attrName>
                                        </p:attrNameLst>
                                      </p:cBhvr>
                                      <p:to>
                                        <p:strVal val="hidden"/>
                                      </p:to>
                                    </p:se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xit" presetSubtype="8" fill="hold" grpId="0" nodeType="clickEffect">
                                  <p:stCondLst>
                                    <p:cond delay="0"/>
                                  </p:stCondLst>
                                  <p:childTnLst>
                                    <p:animEffect transition="out" filter="wipe(left)">
                                      <p:cBhvr>
                                        <p:cTn id="61" dur="500"/>
                                        <p:tgtEl>
                                          <p:spTgt spid="194575"/>
                                        </p:tgtEl>
                                      </p:cBhvr>
                                    </p:animEffect>
                                    <p:set>
                                      <p:cBhvr>
                                        <p:cTn id="62" dur="1" fill="hold">
                                          <p:stCondLst>
                                            <p:cond delay="499"/>
                                          </p:stCondLst>
                                        </p:cTn>
                                        <p:tgtEl>
                                          <p:spTgt spid="194575"/>
                                        </p:tgtEl>
                                        <p:attrNameLst>
                                          <p:attrName>style.visibility</p:attrName>
                                        </p:attrNameLst>
                                      </p:cBhvr>
                                      <p:to>
                                        <p:strVal val="hidden"/>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xit" presetSubtype="8" fill="hold" grpId="0" nodeType="clickEffect">
                                  <p:stCondLst>
                                    <p:cond delay="0"/>
                                  </p:stCondLst>
                                  <p:childTnLst>
                                    <p:animEffect transition="out" filter="wipe(left)">
                                      <p:cBhvr>
                                        <p:cTn id="66" dur="500"/>
                                        <p:tgtEl>
                                          <p:spTgt spid="194576"/>
                                        </p:tgtEl>
                                      </p:cBhvr>
                                    </p:animEffect>
                                    <p:set>
                                      <p:cBhvr>
                                        <p:cTn id="67" dur="1" fill="hold">
                                          <p:stCondLst>
                                            <p:cond delay="499"/>
                                          </p:stCondLst>
                                        </p:cTn>
                                        <p:tgtEl>
                                          <p:spTgt spid="194576"/>
                                        </p:tgtEl>
                                        <p:attrNameLst>
                                          <p:attrName>style.visibility</p:attrName>
                                        </p:attrNameLst>
                                      </p:cBhvr>
                                      <p:to>
                                        <p:strVal val="hidden"/>
                                      </p:to>
                                    </p:se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xit" presetSubtype="8" fill="hold" grpId="0" nodeType="clickEffect">
                                  <p:stCondLst>
                                    <p:cond delay="0"/>
                                  </p:stCondLst>
                                  <p:childTnLst>
                                    <p:animEffect transition="out" filter="wipe(left)">
                                      <p:cBhvr>
                                        <p:cTn id="71" dur="500"/>
                                        <p:tgtEl>
                                          <p:spTgt spid="194577"/>
                                        </p:tgtEl>
                                      </p:cBhvr>
                                    </p:animEffect>
                                    <p:set>
                                      <p:cBhvr>
                                        <p:cTn id="72" dur="1" fill="hold">
                                          <p:stCondLst>
                                            <p:cond delay="499"/>
                                          </p:stCondLst>
                                        </p:cTn>
                                        <p:tgtEl>
                                          <p:spTgt spid="194577"/>
                                        </p:tgtEl>
                                        <p:attrNameLst>
                                          <p:attrName>style.visibility</p:attrName>
                                        </p:attrNameLst>
                                      </p:cBhvr>
                                      <p:to>
                                        <p:strVal val="hidden"/>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xit" presetSubtype="8" fill="hold" grpId="0" nodeType="clickEffect">
                                  <p:stCondLst>
                                    <p:cond delay="0"/>
                                  </p:stCondLst>
                                  <p:childTnLst>
                                    <p:animEffect transition="out" filter="wipe(left)">
                                      <p:cBhvr>
                                        <p:cTn id="76" dur="500"/>
                                        <p:tgtEl>
                                          <p:spTgt spid="194578"/>
                                        </p:tgtEl>
                                      </p:cBhvr>
                                    </p:animEffect>
                                    <p:set>
                                      <p:cBhvr>
                                        <p:cTn id="77" dur="1" fill="hold">
                                          <p:stCondLst>
                                            <p:cond delay="499"/>
                                          </p:stCondLst>
                                        </p:cTn>
                                        <p:tgtEl>
                                          <p:spTgt spid="1945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4" grpId="0" animBg="1"/>
      <p:bldP spid="194565" grpId="0" animBg="1"/>
      <p:bldP spid="194566" grpId="0" animBg="1"/>
      <p:bldP spid="194567" grpId="0" animBg="1"/>
      <p:bldP spid="194568" grpId="0" animBg="1"/>
      <p:bldP spid="194569" grpId="0" animBg="1"/>
      <p:bldP spid="194570" grpId="0" animBg="1"/>
      <p:bldP spid="194571" grpId="0" animBg="1"/>
      <p:bldP spid="194572" grpId="0" animBg="1"/>
      <p:bldP spid="194573" grpId="0" animBg="1"/>
      <p:bldP spid="194574" grpId="0" animBg="1"/>
      <p:bldP spid="194575" grpId="0" animBg="1"/>
      <p:bldP spid="194576" grpId="0" animBg="1"/>
      <p:bldP spid="194577" grpId="0" animBg="1"/>
      <p:bldP spid="19457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75" name="Picture 7"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11972" name="Rectangle 4"/>
          <p:cNvSpPr>
            <a:spLocks noChangeArrowheads="1"/>
          </p:cNvSpPr>
          <p:nvPr/>
        </p:nvSpPr>
        <p:spPr bwMode="auto">
          <a:xfrm>
            <a:off x="179388" y="4284663"/>
            <a:ext cx="8785225" cy="252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b="0">
                <a:solidFill>
                  <a:schemeClr val="tx1"/>
                </a:solidFill>
                <a:latin typeface="Times New Roman" pitchFamily="18" charset="0"/>
              </a:rPr>
              <a:t>3. percent </a:t>
            </a:r>
            <a:r>
              <a:rPr lang="zh-CN" altLang="en-US" b="0">
                <a:solidFill>
                  <a:schemeClr val="tx1"/>
                </a:solidFill>
                <a:latin typeface="Times New Roman" pitchFamily="18" charset="0"/>
              </a:rPr>
              <a:t>百分数， 基数词 </a:t>
            </a:r>
            <a:r>
              <a:rPr lang="en-US" altLang="zh-CN" b="0">
                <a:solidFill>
                  <a:schemeClr val="tx1"/>
                </a:solidFill>
                <a:latin typeface="Times New Roman" pitchFamily="18" charset="0"/>
              </a:rPr>
              <a:t>+ percent</a:t>
            </a:r>
            <a:r>
              <a:rPr lang="zh-CN" altLang="en-US" b="0">
                <a:solidFill>
                  <a:schemeClr val="tx1"/>
                </a:solidFill>
                <a:latin typeface="Times New Roman" pitchFamily="18" charset="0"/>
              </a:rPr>
              <a:t>：</a:t>
            </a:r>
          </a:p>
          <a:p>
            <a:pPr algn="l"/>
            <a:r>
              <a:rPr lang="zh-CN" altLang="en-US" b="0">
                <a:solidFill>
                  <a:srgbClr val="FF3300"/>
                </a:solidFill>
                <a:latin typeface="Times New Roman" pitchFamily="18" charset="0"/>
              </a:rPr>
              <a:t> </a:t>
            </a:r>
            <a:r>
              <a:rPr lang="en-US" altLang="zh-CN" b="0">
                <a:solidFill>
                  <a:srgbClr val="FF3300"/>
                </a:solidFill>
                <a:latin typeface="Times New Roman" pitchFamily="18" charset="0"/>
              </a:rPr>
              <a:t>percent</a:t>
            </a:r>
            <a:r>
              <a:rPr lang="en-US" altLang="zh-CN" b="0">
                <a:solidFill>
                  <a:schemeClr val="tx1"/>
                </a:solidFill>
                <a:latin typeface="Times New Roman" pitchFamily="18" charset="0"/>
              </a:rPr>
              <a:t> </a:t>
            </a:r>
            <a:r>
              <a:rPr lang="zh-CN" altLang="en-US" b="0">
                <a:solidFill>
                  <a:schemeClr val="tx1"/>
                </a:solidFill>
                <a:latin typeface="Times New Roman" pitchFamily="18" charset="0"/>
              </a:rPr>
              <a:t>没有复数形式，作主语时，根据所修饰 </a:t>
            </a:r>
          </a:p>
          <a:p>
            <a:pPr algn="l"/>
            <a:r>
              <a:rPr lang="zh-CN" altLang="en-US" b="0">
                <a:solidFill>
                  <a:schemeClr val="tx1"/>
                </a:solidFill>
                <a:latin typeface="Times New Roman" pitchFamily="18" charset="0"/>
              </a:rPr>
              <a:t> 的名词来判断谓语的单复数。  </a:t>
            </a:r>
          </a:p>
          <a:p>
            <a:pPr algn="l"/>
            <a:r>
              <a:rPr lang="zh-CN" altLang="en-US" b="0">
                <a:solidFill>
                  <a:schemeClr val="tx1"/>
                </a:solidFill>
                <a:latin typeface="Times New Roman" pitchFamily="18" charset="0"/>
              </a:rPr>
              <a:t>   </a:t>
            </a:r>
            <a:r>
              <a:rPr lang="en-US" altLang="zh-CN" b="0">
                <a:solidFill>
                  <a:schemeClr val="tx1"/>
                </a:solidFill>
                <a:latin typeface="Times New Roman" pitchFamily="18" charset="0"/>
              </a:rPr>
              <a:t>Forty percent of the </a:t>
            </a:r>
            <a:r>
              <a:rPr lang="en-US" altLang="zh-CN" b="0">
                <a:solidFill>
                  <a:srgbClr val="FF3300"/>
                </a:solidFill>
                <a:latin typeface="Times New Roman" pitchFamily="18" charset="0"/>
              </a:rPr>
              <a:t>students </a:t>
            </a:r>
            <a:r>
              <a:rPr lang="en-US" altLang="zh-CN" b="0">
                <a:solidFill>
                  <a:schemeClr val="tx1"/>
                </a:solidFill>
                <a:latin typeface="Times New Roman" pitchFamily="18" charset="0"/>
              </a:rPr>
              <a:t>in our class </a:t>
            </a:r>
            <a:r>
              <a:rPr lang="en-US" altLang="zh-CN" b="0">
                <a:solidFill>
                  <a:srgbClr val="FF3300"/>
                </a:solidFill>
                <a:latin typeface="Times New Roman" pitchFamily="18" charset="0"/>
              </a:rPr>
              <a:t>are</a:t>
            </a:r>
            <a:r>
              <a:rPr lang="en-US" altLang="zh-CN" b="0">
                <a:solidFill>
                  <a:schemeClr val="tx1"/>
                </a:solidFill>
                <a:latin typeface="Times New Roman" pitchFamily="18" charset="0"/>
              </a:rPr>
              <a:t> girls. </a:t>
            </a:r>
          </a:p>
          <a:p>
            <a:pPr algn="l"/>
            <a:r>
              <a:rPr lang="en-US" altLang="zh-CN" b="0">
                <a:solidFill>
                  <a:schemeClr val="tx1"/>
                </a:solidFill>
                <a:latin typeface="Times New Roman" pitchFamily="18" charset="0"/>
              </a:rPr>
              <a:t>   Thirty percent of time passed</a:t>
            </a:r>
          </a:p>
        </p:txBody>
      </p:sp>
      <p:sp>
        <p:nvSpPr>
          <p:cNvPr id="211973" name="Rectangle 5"/>
          <p:cNvSpPr>
            <a:spLocks noChangeArrowheads="1"/>
          </p:cNvSpPr>
          <p:nvPr/>
        </p:nvSpPr>
        <p:spPr bwMode="auto">
          <a:xfrm>
            <a:off x="204788" y="1854200"/>
            <a:ext cx="875982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sz="2800" b="0">
                <a:solidFill>
                  <a:schemeClr val="tx1"/>
                </a:solidFill>
                <a:latin typeface="Times New Roman" pitchFamily="18" charset="0"/>
              </a:rPr>
              <a:t>2. </a:t>
            </a:r>
            <a:r>
              <a:rPr lang="en-US" altLang="zh-CN" sz="2800" b="0">
                <a:solidFill>
                  <a:srgbClr val="FF3300"/>
                </a:solidFill>
                <a:latin typeface="Times New Roman" pitchFamily="18" charset="0"/>
              </a:rPr>
              <a:t>find + </a:t>
            </a:r>
            <a:r>
              <a:rPr lang="zh-CN" altLang="en-US" sz="2800" b="0">
                <a:solidFill>
                  <a:srgbClr val="FF3300"/>
                </a:solidFill>
                <a:latin typeface="Times New Roman" pitchFamily="18" charset="0"/>
              </a:rPr>
              <a:t>宾语 </a:t>
            </a:r>
            <a:r>
              <a:rPr lang="en-US" altLang="zh-CN" sz="2800" b="0">
                <a:solidFill>
                  <a:srgbClr val="FF3300"/>
                </a:solidFill>
                <a:latin typeface="Times New Roman" pitchFamily="18" charset="0"/>
              </a:rPr>
              <a:t>+</a:t>
            </a:r>
            <a:r>
              <a:rPr lang="zh-CN" altLang="en-US" sz="2800" b="0">
                <a:solidFill>
                  <a:srgbClr val="FF3300"/>
                </a:solidFill>
                <a:latin typeface="Times New Roman" pitchFamily="18" charset="0"/>
              </a:rPr>
              <a:t>名词</a:t>
            </a:r>
            <a:r>
              <a:rPr lang="en-US" altLang="zh-CN" sz="2800" b="0">
                <a:solidFill>
                  <a:srgbClr val="FF3300"/>
                </a:solidFill>
                <a:latin typeface="Times New Roman" pitchFamily="18" charset="0"/>
              </a:rPr>
              <a:t>, </a:t>
            </a:r>
            <a:r>
              <a:rPr lang="zh-CN" altLang="en-US" sz="2800" b="0">
                <a:solidFill>
                  <a:srgbClr val="FF3300"/>
                </a:solidFill>
                <a:latin typeface="Times New Roman" pitchFamily="18" charset="0"/>
              </a:rPr>
              <a:t>发现</a:t>
            </a:r>
            <a:r>
              <a:rPr lang="zh-CN" altLang="en-US" sz="2800" b="0">
                <a:solidFill>
                  <a:schemeClr val="tx1"/>
                </a:solidFill>
                <a:latin typeface="Times New Roman" pitchFamily="18" charset="0"/>
              </a:rPr>
              <a:t>  ：</a:t>
            </a:r>
          </a:p>
          <a:p>
            <a:pPr algn="l"/>
            <a:r>
              <a:rPr lang="zh-CN" altLang="en-US" sz="2800" b="0">
                <a:solidFill>
                  <a:schemeClr val="tx1"/>
                </a:solidFill>
                <a:latin typeface="Times New Roman" pitchFamily="18" charset="0"/>
              </a:rPr>
              <a:t>    </a:t>
            </a:r>
            <a:r>
              <a:rPr lang="en-US" altLang="zh-CN" sz="2800" b="0">
                <a:solidFill>
                  <a:schemeClr val="tx1"/>
                </a:solidFill>
                <a:latin typeface="Times New Roman" pitchFamily="18" charset="0"/>
              </a:rPr>
              <a:t>We have found him (to be) a good boy. </a:t>
            </a:r>
          </a:p>
          <a:p>
            <a:pPr algn="l"/>
            <a:r>
              <a:rPr lang="en-US" altLang="zh-CN" sz="2800" b="0">
                <a:solidFill>
                  <a:schemeClr val="tx1"/>
                </a:solidFill>
                <a:latin typeface="Times New Roman" pitchFamily="18" charset="0"/>
              </a:rPr>
              <a:t>    </a:t>
            </a:r>
            <a:r>
              <a:rPr lang="en-US" altLang="zh-CN" sz="2800" b="0">
                <a:solidFill>
                  <a:srgbClr val="FF3300"/>
                </a:solidFill>
                <a:latin typeface="Times New Roman" pitchFamily="18" charset="0"/>
              </a:rPr>
              <a:t>find + </a:t>
            </a:r>
            <a:r>
              <a:rPr lang="zh-CN" altLang="en-US" sz="2800" b="0">
                <a:solidFill>
                  <a:srgbClr val="FF3300"/>
                </a:solidFill>
                <a:latin typeface="Times New Roman" pitchFamily="18" charset="0"/>
              </a:rPr>
              <a:t>宾语 </a:t>
            </a:r>
            <a:r>
              <a:rPr lang="en-US" altLang="zh-CN" sz="2800" b="0">
                <a:solidFill>
                  <a:srgbClr val="FF3300"/>
                </a:solidFill>
                <a:latin typeface="Times New Roman" pitchFamily="18" charset="0"/>
              </a:rPr>
              <a:t>+ </a:t>
            </a:r>
            <a:r>
              <a:rPr lang="zh-CN" altLang="en-US" sz="2800" b="0">
                <a:solidFill>
                  <a:srgbClr val="FF3300"/>
                </a:solidFill>
                <a:latin typeface="Times New Roman" pitchFamily="18" charset="0"/>
              </a:rPr>
              <a:t>形容词，</a:t>
            </a:r>
            <a:r>
              <a:rPr lang="zh-CN" altLang="en-US" sz="2800" b="0">
                <a:solidFill>
                  <a:schemeClr val="tx1"/>
                </a:solidFill>
                <a:latin typeface="Times New Roman" pitchFamily="18" charset="0"/>
              </a:rPr>
              <a:t> 发现： </a:t>
            </a:r>
          </a:p>
          <a:p>
            <a:pPr algn="l"/>
            <a:r>
              <a:rPr lang="zh-CN" altLang="en-US" sz="2800" b="0">
                <a:solidFill>
                  <a:schemeClr val="tx1"/>
                </a:solidFill>
                <a:latin typeface="Times New Roman" pitchFamily="18" charset="0"/>
              </a:rPr>
              <a:t>    </a:t>
            </a:r>
            <a:r>
              <a:rPr lang="en-US" altLang="zh-CN" sz="2800" b="0">
                <a:solidFill>
                  <a:schemeClr val="tx1"/>
                </a:solidFill>
                <a:latin typeface="Times New Roman" pitchFamily="18" charset="0"/>
              </a:rPr>
              <a:t>He found the room dirty. </a:t>
            </a:r>
          </a:p>
          <a:p>
            <a:pPr algn="l"/>
            <a:r>
              <a:rPr lang="en-US" altLang="zh-CN" sz="2800" b="0">
                <a:solidFill>
                  <a:schemeClr val="tx1"/>
                </a:solidFill>
                <a:latin typeface="Times New Roman" pitchFamily="18" charset="0"/>
              </a:rPr>
              <a:t>    </a:t>
            </a:r>
            <a:r>
              <a:rPr lang="en-US" altLang="zh-CN" sz="2800" b="0">
                <a:solidFill>
                  <a:srgbClr val="FF3300"/>
                </a:solidFill>
                <a:latin typeface="Times New Roman" pitchFamily="18" charset="0"/>
              </a:rPr>
              <a:t>find + </a:t>
            </a:r>
            <a:r>
              <a:rPr lang="zh-CN" altLang="en-US" sz="2800" b="0">
                <a:solidFill>
                  <a:srgbClr val="FF3300"/>
                </a:solidFill>
                <a:latin typeface="Times New Roman" pitchFamily="18" charset="0"/>
              </a:rPr>
              <a:t>宾语 </a:t>
            </a:r>
            <a:r>
              <a:rPr lang="en-US" altLang="zh-CN" sz="2800" b="0">
                <a:solidFill>
                  <a:srgbClr val="FF3300"/>
                </a:solidFill>
                <a:latin typeface="Times New Roman" pitchFamily="18" charset="0"/>
              </a:rPr>
              <a:t>+ </a:t>
            </a:r>
            <a:r>
              <a:rPr lang="zh-CN" altLang="en-US" sz="2800" b="0">
                <a:solidFill>
                  <a:srgbClr val="FF3300"/>
                </a:solidFill>
                <a:latin typeface="Times New Roman" pitchFamily="18" charset="0"/>
              </a:rPr>
              <a:t>现在分词，</a:t>
            </a:r>
            <a:r>
              <a:rPr lang="zh-CN" altLang="en-US" sz="2800" b="0">
                <a:solidFill>
                  <a:schemeClr val="tx1"/>
                </a:solidFill>
                <a:latin typeface="Times New Roman" pitchFamily="18" charset="0"/>
              </a:rPr>
              <a:t> 发现 ：</a:t>
            </a:r>
          </a:p>
          <a:p>
            <a:pPr algn="l"/>
            <a:r>
              <a:rPr lang="zh-CN" altLang="en-US" sz="2800" b="0">
                <a:solidFill>
                  <a:schemeClr val="tx1"/>
                </a:solidFill>
                <a:latin typeface="Times New Roman" pitchFamily="18" charset="0"/>
              </a:rPr>
              <a:t>    </a:t>
            </a:r>
            <a:r>
              <a:rPr lang="en-US" altLang="zh-CN" sz="2800" b="0">
                <a:solidFill>
                  <a:schemeClr val="tx1"/>
                </a:solidFill>
                <a:latin typeface="Times New Roman" pitchFamily="18" charset="0"/>
              </a:rPr>
              <a:t>I found her standing at the door.</a:t>
            </a:r>
          </a:p>
        </p:txBody>
      </p:sp>
      <p:sp>
        <p:nvSpPr>
          <p:cNvPr id="211974" name="Rectangle 6"/>
          <p:cNvSpPr>
            <a:spLocks noChangeArrowheads="1"/>
          </p:cNvSpPr>
          <p:nvPr/>
        </p:nvSpPr>
        <p:spPr bwMode="auto">
          <a:xfrm>
            <a:off x="0" y="188913"/>
            <a:ext cx="8964613"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sz="2800" b="0">
                <a:solidFill>
                  <a:schemeClr val="tx1"/>
                </a:solidFill>
                <a:latin typeface="Times New Roman" pitchFamily="18" charset="0"/>
              </a:rPr>
              <a:t>  1.  </a:t>
            </a:r>
            <a:r>
              <a:rPr lang="en-US" altLang="zh-CN" sz="2800" b="0">
                <a:solidFill>
                  <a:srgbClr val="FF3300"/>
                </a:solidFill>
                <a:latin typeface="Times New Roman" pitchFamily="18" charset="0"/>
              </a:rPr>
              <a:t>free </a:t>
            </a:r>
            <a:r>
              <a:rPr lang="zh-CN" altLang="en-US" sz="2800" b="0">
                <a:solidFill>
                  <a:srgbClr val="FF3300"/>
                </a:solidFill>
                <a:latin typeface="Times New Roman" pitchFamily="18" charset="0"/>
              </a:rPr>
              <a:t>空闲的，有空的</a:t>
            </a:r>
            <a:r>
              <a:rPr lang="zh-CN" altLang="en-US" sz="2800" b="0">
                <a:solidFill>
                  <a:schemeClr val="tx1"/>
                </a:solidFill>
                <a:latin typeface="Times New Roman" pitchFamily="18" charset="0"/>
              </a:rPr>
              <a:t>， 反义词 </a:t>
            </a:r>
            <a:r>
              <a:rPr lang="en-US" altLang="zh-CN" sz="2800" b="0">
                <a:solidFill>
                  <a:schemeClr val="tx1"/>
                </a:solidFill>
                <a:latin typeface="Times New Roman" pitchFamily="18" charset="0"/>
              </a:rPr>
              <a:t>busy. </a:t>
            </a:r>
          </a:p>
          <a:p>
            <a:pPr algn="l"/>
            <a:r>
              <a:rPr lang="en-US" altLang="zh-CN" sz="2800" b="0">
                <a:solidFill>
                  <a:schemeClr val="tx1"/>
                </a:solidFill>
                <a:latin typeface="Times New Roman" pitchFamily="18" charset="0"/>
              </a:rPr>
              <a:t>      be free </a:t>
            </a:r>
            <a:r>
              <a:rPr lang="zh-CN" altLang="en-US" sz="2800" b="0">
                <a:solidFill>
                  <a:schemeClr val="tx1"/>
                </a:solidFill>
                <a:latin typeface="Times New Roman" pitchFamily="18" charset="0"/>
              </a:rPr>
              <a:t>有空，闲着，相当于 </a:t>
            </a:r>
            <a:r>
              <a:rPr lang="en-US" altLang="zh-CN" sz="2800" b="0">
                <a:solidFill>
                  <a:schemeClr val="tx1"/>
                </a:solidFill>
                <a:latin typeface="Times New Roman" pitchFamily="18" charset="0"/>
              </a:rPr>
              <a:t>have time. </a:t>
            </a:r>
          </a:p>
          <a:p>
            <a:pPr algn="l"/>
            <a:r>
              <a:rPr lang="en-US" altLang="zh-CN" sz="2800" b="0">
                <a:solidFill>
                  <a:schemeClr val="tx1"/>
                </a:solidFill>
                <a:latin typeface="Times New Roman" pitchFamily="18" charset="0"/>
              </a:rPr>
              <a:t>      I‘ll </a:t>
            </a:r>
            <a:r>
              <a:rPr lang="en-US" altLang="zh-CN" sz="2800" b="0">
                <a:solidFill>
                  <a:srgbClr val="3366FF"/>
                </a:solidFill>
                <a:latin typeface="Times New Roman" pitchFamily="18" charset="0"/>
              </a:rPr>
              <a:t>be free</a:t>
            </a:r>
            <a:r>
              <a:rPr lang="en-US" altLang="zh-CN" sz="2800" b="0">
                <a:solidFill>
                  <a:schemeClr val="tx1"/>
                </a:solidFill>
                <a:latin typeface="Times New Roman" pitchFamily="18" charset="0"/>
              </a:rPr>
              <a:t> next week. = I’ll </a:t>
            </a:r>
            <a:r>
              <a:rPr lang="en-US" altLang="zh-CN" sz="2800" b="0">
                <a:solidFill>
                  <a:srgbClr val="3366FF"/>
                </a:solidFill>
                <a:latin typeface="Times New Roman" pitchFamily="18" charset="0"/>
              </a:rPr>
              <a:t>have time</a:t>
            </a:r>
            <a:r>
              <a:rPr lang="en-US" altLang="zh-CN" sz="2800" b="0">
                <a:solidFill>
                  <a:schemeClr val="tx1"/>
                </a:solidFill>
                <a:latin typeface="Times New Roman" pitchFamily="18" charset="0"/>
              </a:rPr>
              <a:t> next week.   </a:t>
            </a:r>
          </a:p>
          <a:p>
            <a:pPr algn="l"/>
            <a:r>
              <a:rPr lang="en-US" altLang="zh-CN" sz="2800" b="0">
                <a:solidFill>
                  <a:schemeClr val="tx1"/>
                </a:solidFill>
                <a:latin typeface="Times New Roman" pitchFamily="18" charset="0"/>
              </a:rPr>
              <a:t>      be free to do sth. </a:t>
            </a:r>
            <a:r>
              <a:rPr lang="zh-CN" altLang="en-US" sz="2800" b="0">
                <a:solidFill>
                  <a:schemeClr val="tx1"/>
                </a:solidFill>
                <a:latin typeface="Times New Roman" pitchFamily="18" charset="0"/>
              </a:rPr>
              <a:t>自由地做某事“免费的，自由的”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1974"/>
                                        </p:tgtEl>
                                        <p:attrNameLst>
                                          <p:attrName>style.visibility</p:attrName>
                                        </p:attrNameLst>
                                      </p:cBhvr>
                                      <p:to>
                                        <p:strVal val="visible"/>
                                      </p:to>
                                    </p:set>
                                    <p:animEffect transition="in" filter="wipe(left)">
                                      <p:cBhvr>
                                        <p:cTn id="7" dur="500"/>
                                        <p:tgtEl>
                                          <p:spTgt spid="2119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1973"/>
                                        </p:tgtEl>
                                        <p:attrNameLst>
                                          <p:attrName>style.visibility</p:attrName>
                                        </p:attrNameLst>
                                      </p:cBhvr>
                                      <p:to>
                                        <p:strVal val="visible"/>
                                      </p:to>
                                    </p:set>
                                    <p:animEffect transition="in" filter="wipe(left)">
                                      <p:cBhvr>
                                        <p:cTn id="12" dur="500"/>
                                        <p:tgtEl>
                                          <p:spTgt spid="21197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1972"/>
                                        </p:tgtEl>
                                        <p:attrNameLst>
                                          <p:attrName>style.visibility</p:attrName>
                                        </p:attrNameLst>
                                      </p:cBhvr>
                                      <p:to>
                                        <p:strVal val="visible"/>
                                      </p:to>
                                    </p:set>
                                    <p:animEffect transition="in" filter="wipe(left)">
                                      <p:cBhvr>
                                        <p:cTn id="17" dur="500"/>
                                        <p:tgtEl>
                                          <p:spTgt spid="211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2" grpId="0"/>
      <p:bldP spid="211973" grpId="0"/>
      <p:bldP spid="21197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7" name="Picture 5"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12996" name="Rectangle 4"/>
          <p:cNvSpPr>
            <a:spLocks noChangeArrowheads="1"/>
          </p:cNvSpPr>
          <p:nvPr/>
        </p:nvSpPr>
        <p:spPr bwMode="auto">
          <a:xfrm>
            <a:off x="179388" y="685800"/>
            <a:ext cx="8785225" cy="436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en-US" altLang="zh-CN" sz="2800" b="0">
                <a:solidFill>
                  <a:schemeClr val="tx1"/>
                </a:solidFill>
                <a:latin typeface="Times New Roman" pitchFamily="18" charset="0"/>
              </a:rPr>
              <a:t>4. exercise</a:t>
            </a:r>
            <a:r>
              <a:rPr lang="zh-CN" altLang="en-US" sz="2800" b="0">
                <a:solidFill>
                  <a:schemeClr val="tx1"/>
                </a:solidFill>
                <a:latin typeface="Times New Roman" pitchFamily="18" charset="0"/>
              </a:rPr>
              <a:t>做动词时，可作及物动词，也可作不及物动</a:t>
            </a:r>
          </a:p>
          <a:p>
            <a:pPr algn="l"/>
            <a:r>
              <a:rPr lang="zh-CN" altLang="en-US" sz="2800" b="0">
                <a:solidFill>
                  <a:schemeClr val="tx1"/>
                </a:solidFill>
                <a:latin typeface="Times New Roman" pitchFamily="18" charset="0"/>
              </a:rPr>
              <a:t>    词。例如：</a:t>
            </a:r>
            <a:r>
              <a:rPr lang="en-US" altLang="zh-CN" sz="2800" b="0">
                <a:solidFill>
                  <a:schemeClr val="tx1"/>
                </a:solidFill>
                <a:latin typeface="Times New Roman" pitchFamily="18" charset="0"/>
              </a:rPr>
              <a:t>She exercises two or three times a week.</a:t>
            </a:r>
          </a:p>
          <a:p>
            <a:pPr algn="l"/>
            <a:r>
              <a:rPr lang="en-US" altLang="zh-CN" sz="2800" b="0">
                <a:solidFill>
                  <a:schemeClr val="tx1"/>
                </a:solidFill>
                <a:latin typeface="Times New Roman" pitchFamily="18" charset="0"/>
              </a:rPr>
              <a:t>                 </a:t>
            </a:r>
            <a:r>
              <a:rPr lang="zh-CN" altLang="en-US" sz="2800" b="0">
                <a:solidFill>
                  <a:schemeClr val="tx1"/>
                </a:solidFill>
                <a:latin typeface="Times New Roman" pitchFamily="18" charset="0"/>
              </a:rPr>
              <a:t>她一周锻炼两三次。</a:t>
            </a:r>
          </a:p>
          <a:p>
            <a:pPr algn="l"/>
            <a:r>
              <a:rPr lang="zh-CN" altLang="en-US" sz="2800" b="0">
                <a:solidFill>
                  <a:schemeClr val="tx1"/>
                </a:solidFill>
                <a:latin typeface="Times New Roman" pitchFamily="18" charset="0"/>
              </a:rPr>
              <a:t>            </a:t>
            </a:r>
            <a:r>
              <a:rPr lang="en-US" altLang="zh-CN" sz="2800" b="0">
                <a:solidFill>
                  <a:schemeClr val="tx1"/>
                </a:solidFill>
                <a:latin typeface="Times New Roman" pitchFamily="18" charset="0"/>
              </a:rPr>
              <a:t>She exercises the dog every day. </a:t>
            </a:r>
            <a:r>
              <a:rPr lang="zh-CN" altLang="en-US" sz="2800" b="0">
                <a:solidFill>
                  <a:schemeClr val="tx1"/>
                </a:solidFill>
                <a:latin typeface="Times New Roman" pitchFamily="18" charset="0"/>
              </a:rPr>
              <a:t>每天她都遛狗。</a:t>
            </a:r>
          </a:p>
          <a:p>
            <a:pPr algn="l"/>
            <a:r>
              <a:rPr lang="en-US" altLang="zh-CN" sz="2800" b="0">
                <a:solidFill>
                  <a:schemeClr val="tx1"/>
                </a:solidFill>
                <a:latin typeface="Times New Roman" pitchFamily="18" charset="0"/>
              </a:rPr>
              <a:t>【</a:t>
            </a:r>
            <a:r>
              <a:rPr lang="zh-CN" altLang="en-US" sz="2800" b="0">
                <a:solidFill>
                  <a:schemeClr val="tx1"/>
                </a:solidFill>
                <a:latin typeface="Times New Roman" pitchFamily="18" charset="0"/>
              </a:rPr>
              <a:t>拓展</a:t>
            </a:r>
            <a:r>
              <a:rPr lang="en-US" altLang="zh-CN" sz="2800" b="0">
                <a:solidFill>
                  <a:schemeClr val="tx1"/>
                </a:solidFill>
                <a:latin typeface="Times New Roman" pitchFamily="18" charset="0"/>
              </a:rPr>
              <a:t>】exercise</a:t>
            </a:r>
            <a:r>
              <a:rPr lang="zh-CN" altLang="en-US" sz="2800" b="0">
                <a:solidFill>
                  <a:schemeClr val="tx1"/>
                </a:solidFill>
                <a:latin typeface="Times New Roman" pitchFamily="18" charset="0"/>
              </a:rPr>
              <a:t>作名词时，意为“锻炼；运动”时是不可</a:t>
            </a:r>
          </a:p>
          <a:p>
            <a:pPr algn="l"/>
            <a:r>
              <a:rPr lang="zh-CN" altLang="en-US" sz="2800" b="0">
                <a:solidFill>
                  <a:schemeClr val="tx1"/>
                </a:solidFill>
                <a:latin typeface="Times New Roman" pitchFamily="18" charset="0"/>
              </a:rPr>
              <a:t>           数名词，意为“体操；练习”时是可数名词。例如：</a:t>
            </a:r>
          </a:p>
          <a:p>
            <a:pPr algn="l"/>
            <a:r>
              <a:rPr lang="zh-CN" altLang="en-US" sz="2800" b="0">
                <a:solidFill>
                  <a:schemeClr val="tx1"/>
                </a:solidFill>
                <a:latin typeface="Times New Roman" pitchFamily="18" charset="0"/>
              </a:rPr>
              <a:t>          </a:t>
            </a:r>
            <a:r>
              <a:rPr lang="en-US" altLang="zh-CN" sz="2800" b="0">
                <a:solidFill>
                  <a:schemeClr val="tx1"/>
                </a:solidFill>
                <a:latin typeface="Times New Roman" pitchFamily="18" charset="0"/>
              </a:rPr>
              <a:t>I should eat less food and take more exercise.</a:t>
            </a:r>
          </a:p>
          <a:p>
            <a:pPr algn="l"/>
            <a:r>
              <a:rPr lang="en-US" altLang="zh-CN" sz="2800" b="0">
                <a:solidFill>
                  <a:schemeClr val="tx1"/>
                </a:solidFill>
                <a:latin typeface="Times New Roman" pitchFamily="18" charset="0"/>
              </a:rPr>
              <a:t>             </a:t>
            </a:r>
            <a:r>
              <a:rPr lang="zh-CN" altLang="en-US" sz="2800" b="0">
                <a:solidFill>
                  <a:schemeClr val="tx1"/>
                </a:solidFill>
                <a:latin typeface="Times New Roman" pitchFamily="18" charset="0"/>
              </a:rPr>
              <a:t>我应该少吃饭，多锻炼。</a:t>
            </a:r>
          </a:p>
          <a:p>
            <a:pPr algn="l"/>
            <a:r>
              <a:rPr lang="zh-CN" altLang="en-US" sz="2800" b="0">
                <a:solidFill>
                  <a:schemeClr val="tx1"/>
                </a:solidFill>
                <a:latin typeface="Times New Roman" pitchFamily="18" charset="0"/>
              </a:rPr>
              <a:t>        </a:t>
            </a:r>
            <a:r>
              <a:rPr lang="en-US" altLang="zh-CN" sz="2800" b="0">
                <a:solidFill>
                  <a:schemeClr val="tx1"/>
                </a:solidFill>
                <a:latin typeface="Times New Roman" pitchFamily="18" charset="0"/>
              </a:rPr>
              <a:t>We do morning exercise</a:t>
            </a:r>
            <a:r>
              <a:rPr lang="en-US" altLang="zh-CN" sz="2800" b="0">
                <a:solidFill>
                  <a:srgbClr val="D60093"/>
                </a:solidFill>
                <a:latin typeface="Times New Roman" pitchFamily="18" charset="0"/>
              </a:rPr>
              <a:t>s</a:t>
            </a:r>
            <a:r>
              <a:rPr lang="en-US" altLang="zh-CN" sz="2800" b="0">
                <a:solidFill>
                  <a:schemeClr val="tx1"/>
                </a:solidFill>
                <a:latin typeface="Times New Roman" pitchFamily="18" charset="0"/>
              </a:rPr>
              <a:t> every morning.</a:t>
            </a:r>
          </a:p>
          <a:p>
            <a:pPr algn="l"/>
            <a:r>
              <a:rPr lang="en-US" altLang="zh-CN" sz="2800" b="0">
                <a:solidFill>
                  <a:schemeClr val="tx1"/>
                </a:solidFill>
                <a:latin typeface="Times New Roman" pitchFamily="18" charset="0"/>
              </a:rPr>
              <a:t>              </a:t>
            </a:r>
            <a:r>
              <a:rPr lang="zh-CN" altLang="en-US" sz="2800" b="0">
                <a:solidFill>
                  <a:schemeClr val="tx1"/>
                </a:solidFill>
                <a:latin typeface="Times New Roman" pitchFamily="18" charset="0"/>
              </a:rPr>
              <a:t>我们每天早上都晨练</a:t>
            </a:r>
            <a:r>
              <a:rPr lang="en-US" altLang="zh-CN" sz="2800" b="0">
                <a:solidFill>
                  <a:schemeClr val="tx1"/>
                </a:solidFill>
                <a:latin typeface="Times New Roman" pitchFamily="18" charset="0"/>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21" name="Picture 5"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14020" name="Rectangle 4"/>
          <p:cNvSpPr>
            <a:spLocks noChangeArrowheads="1"/>
          </p:cNvSpPr>
          <p:nvPr/>
        </p:nvSpPr>
        <p:spPr bwMode="auto">
          <a:xfrm>
            <a:off x="0" y="431800"/>
            <a:ext cx="8893175" cy="594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tabLst>
                <a:tab pos="457200" algn="l"/>
              </a:tabLst>
            </a:pPr>
            <a:r>
              <a:rPr lang="en-US" altLang="zh-CN">
                <a:solidFill>
                  <a:schemeClr val="tx1"/>
                </a:solidFill>
                <a:latin typeface="Times New Roman" pitchFamily="18" charset="0"/>
              </a:rPr>
              <a:t>5</a:t>
            </a:r>
            <a:r>
              <a:rPr lang="en-US" altLang="zh-CN" b="0">
                <a:solidFill>
                  <a:schemeClr val="tx1"/>
                </a:solidFill>
                <a:latin typeface="Times New Roman" pitchFamily="18" charset="0"/>
              </a:rPr>
              <a:t>.It is good to relax by using the Internet or watching game shows, but we think the best way to relax is through exercise.</a:t>
            </a:r>
            <a:r>
              <a:rPr lang="zh-CN" altLang="en-US" b="0">
                <a:solidFill>
                  <a:srgbClr val="3366FF"/>
                </a:solidFill>
                <a:latin typeface="Times New Roman" pitchFamily="18" charset="0"/>
              </a:rPr>
              <a:t>通过上网或看娱乐节目放松是好的，但是我们认为最好的放松方式是通过锻炼。</a:t>
            </a:r>
          </a:p>
          <a:p>
            <a:pPr algn="l">
              <a:tabLst>
                <a:tab pos="457200" algn="l"/>
              </a:tabLst>
            </a:pPr>
            <a:r>
              <a:rPr lang="zh-CN" altLang="en-US" b="0">
                <a:latin typeface="Times New Roman" pitchFamily="18" charset="0"/>
              </a:rPr>
              <a:t>（</a:t>
            </a:r>
            <a:r>
              <a:rPr lang="en-US" altLang="zh-CN" b="0">
                <a:latin typeface="Times New Roman" pitchFamily="18" charset="0"/>
              </a:rPr>
              <a:t>1</a:t>
            </a:r>
            <a:r>
              <a:rPr lang="zh-CN" altLang="en-US" b="0">
                <a:latin typeface="Times New Roman" pitchFamily="18" charset="0"/>
              </a:rPr>
              <a:t>）</a:t>
            </a:r>
            <a:r>
              <a:rPr lang="en-US" altLang="zh-CN" b="0">
                <a:latin typeface="Times New Roman" pitchFamily="18" charset="0"/>
              </a:rPr>
              <a:t>It’s good to do sth. </a:t>
            </a:r>
            <a:r>
              <a:rPr lang="zh-CN" altLang="en-US" b="0">
                <a:latin typeface="Times New Roman" pitchFamily="18" charset="0"/>
              </a:rPr>
              <a:t>意为“做某事好”，它是  </a:t>
            </a:r>
          </a:p>
          <a:p>
            <a:pPr algn="l">
              <a:tabLst>
                <a:tab pos="457200" algn="l"/>
              </a:tabLst>
            </a:pPr>
            <a:r>
              <a:rPr lang="zh-CN" altLang="en-US">
                <a:latin typeface="Times New Roman" pitchFamily="18" charset="0"/>
              </a:rPr>
              <a:t>    “</a:t>
            </a:r>
            <a:r>
              <a:rPr lang="en-US" altLang="zh-CN">
                <a:latin typeface="Times New Roman" pitchFamily="18" charset="0"/>
              </a:rPr>
              <a:t>It’s+</a:t>
            </a:r>
            <a:r>
              <a:rPr lang="en-US" altLang="zh-CN" i="1">
                <a:latin typeface="Times New Roman" pitchFamily="18" charset="0"/>
              </a:rPr>
              <a:t>adj</a:t>
            </a:r>
            <a:r>
              <a:rPr lang="en-US" altLang="zh-CN">
                <a:latin typeface="Times New Roman" pitchFamily="18" charset="0"/>
              </a:rPr>
              <a:t>.+to do sth.”</a:t>
            </a:r>
            <a:r>
              <a:rPr lang="zh-CN" altLang="en-US">
                <a:latin typeface="Times New Roman" pitchFamily="18" charset="0"/>
              </a:rPr>
              <a:t>句型</a:t>
            </a:r>
            <a:r>
              <a:rPr lang="en-US" altLang="zh-CN">
                <a:latin typeface="Times New Roman" pitchFamily="18" charset="0"/>
              </a:rPr>
              <a:t>.it</a:t>
            </a:r>
            <a:r>
              <a:rPr lang="zh-CN" altLang="en-US">
                <a:latin typeface="Times New Roman" pitchFamily="18" charset="0"/>
              </a:rPr>
              <a:t>作形式主语</a:t>
            </a:r>
          </a:p>
          <a:p>
            <a:pPr algn="l">
              <a:tabLst>
                <a:tab pos="457200" algn="l"/>
              </a:tabLst>
            </a:pPr>
            <a:r>
              <a:rPr lang="zh-CN" altLang="en-US" b="0">
                <a:solidFill>
                  <a:schemeClr val="tx1"/>
                </a:solidFill>
                <a:latin typeface="Times New Roman" pitchFamily="18" charset="0"/>
              </a:rPr>
              <a:t>例如：</a:t>
            </a:r>
            <a:r>
              <a:rPr lang="en-US" altLang="zh-CN" b="0">
                <a:solidFill>
                  <a:schemeClr val="tx1"/>
                </a:solidFill>
                <a:latin typeface="Times New Roman" pitchFamily="18" charset="0"/>
              </a:rPr>
              <a:t>It’s good to run in the morning. </a:t>
            </a:r>
            <a:r>
              <a:rPr lang="zh-CN" altLang="en-US" b="0">
                <a:solidFill>
                  <a:schemeClr val="tx1"/>
                </a:solidFill>
                <a:latin typeface="Times New Roman" pitchFamily="18" charset="0"/>
              </a:rPr>
              <a:t>早上跑步是好的。</a:t>
            </a:r>
          </a:p>
          <a:p>
            <a:pPr algn="l">
              <a:tabLst>
                <a:tab pos="457200" algn="l"/>
              </a:tabLst>
            </a:pPr>
            <a:r>
              <a:rPr lang="zh-CN" altLang="en-US" b="0">
                <a:solidFill>
                  <a:schemeClr val="tx1"/>
                </a:solidFill>
                <a:latin typeface="Times New Roman" pitchFamily="18" charset="0"/>
              </a:rPr>
              <a:t>  </a:t>
            </a:r>
            <a:r>
              <a:rPr lang="en-US" altLang="zh-CN" b="0">
                <a:solidFill>
                  <a:srgbClr val="FF3300"/>
                </a:solidFill>
                <a:latin typeface="Times New Roman" pitchFamily="18" charset="0"/>
              </a:rPr>
              <a:t>(2)the best way to do sth.</a:t>
            </a:r>
            <a:r>
              <a:rPr lang="zh-CN" altLang="en-US" b="0">
                <a:solidFill>
                  <a:schemeClr val="tx1"/>
                </a:solidFill>
                <a:latin typeface="Times New Roman" pitchFamily="18" charset="0"/>
              </a:rPr>
              <a:t>意为“做某事最好的方法”</a:t>
            </a:r>
          </a:p>
          <a:p>
            <a:pPr algn="l">
              <a:tabLst>
                <a:tab pos="457200" algn="l"/>
              </a:tabLst>
            </a:pPr>
            <a:r>
              <a:rPr lang="zh-CN" altLang="en-US" b="0">
                <a:solidFill>
                  <a:schemeClr val="tx1"/>
                </a:solidFill>
                <a:latin typeface="Times New Roman" pitchFamily="18" charset="0"/>
              </a:rPr>
              <a:t>     也可表达为</a:t>
            </a:r>
            <a:r>
              <a:rPr lang="en-US" altLang="zh-CN" b="0">
                <a:solidFill>
                  <a:schemeClr val="tx1"/>
                </a:solidFill>
                <a:latin typeface="Times New Roman" pitchFamily="18" charset="0"/>
              </a:rPr>
              <a:t>the best way of doing sth.</a:t>
            </a:r>
            <a:r>
              <a:rPr lang="zh-CN" altLang="en-US" b="0">
                <a:solidFill>
                  <a:schemeClr val="tx1"/>
                </a:solidFill>
                <a:latin typeface="Times New Roman" pitchFamily="18" charset="0"/>
              </a:rPr>
              <a:t>例如：</a:t>
            </a:r>
          </a:p>
          <a:p>
            <a:pPr algn="l">
              <a:tabLst>
                <a:tab pos="457200" algn="l"/>
              </a:tabLst>
            </a:pPr>
            <a:r>
              <a:rPr lang="zh-CN" altLang="en-US" b="0">
                <a:solidFill>
                  <a:schemeClr val="tx1"/>
                </a:solidFill>
                <a:latin typeface="Times New Roman" pitchFamily="18" charset="0"/>
              </a:rPr>
              <a:t>      </a:t>
            </a:r>
            <a:r>
              <a:rPr lang="en-US" altLang="zh-CN" b="0">
                <a:solidFill>
                  <a:schemeClr val="tx1"/>
                </a:solidFill>
                <a:latin typeface="Times New Roman" pitchFamily="18" charset="0"/>
              </a:rPr>
              <a:t>I have a good way to do with the problem.</a:t>
            </a:r>
          </a:p>
          <a:p>
            <a:pPr algn="l">
              <a:tabLst>
                <a:tab pos="457200" algn="l"/>
              </a:tabLst>
            </a:pPr>
            <a:r>
              <a:rPr lang="en-US" altLang="zh-CN" b="0">
                <a:solidFill>
                  <a:schemeClr val="tx1"/>
                </a:solidFill>
                <a:latin typeface="Times New Roman" pitchFamily="18" charset="0"/>
              </a:rPr>
              <a:t>     </a:t>
            </a:r>
            <a:r>
              <a:rPr lang="zh-CN" altLang="en-US" b="0">
                <a:solidFill>
                  <a:schemeClr val="tx1"/>
                </a:solidFill>
                <a:latin typeface="Times New Roman" pitchFamily="18" charset="0"/>
              </a:rPr>
              <a:t>我有一个处理这个问题的好方法。</a:t>
            </a:r>
            <a:endParaRPr lang="zh-CN" altLang="en-US" sz="3600" b="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49" name="Picture 9"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15044" name="Rectangle 4"/>
          <p:cNvSpPr>
            <a:spLocks noChangeArrowheads="1"/>
          </p:cNvSpPr>
          <p:nvPr/>
        </p:nvSpPr>
        <p:spPr bwMode="auto">
          <a:xfrm>
            <a:off x="107950" y="115888"/>
            <a:ext cx="8893175" cy="642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gn="l"/>
            <a:r>
              <a:rPr lang="en-US" altLang="zh-CN" b="0">
                <a:solidFill>
                  <a:srgbClr val="FF3300"/>
                </a:solidFill>
                <a:latin typeface="Times New Roman" pitchFamily="18" charset="0"/>
              </a:rPr>
              <a:t>(3)by using the Internet or watching game shows</a:t>
            </a:r>
            <a:r>
              <a:rPr lang="zh-CN" altLang="en-US" b="0">
                <a:solidFill>
                  <a:schemeClr val="tx1"/>
                </a:solidFill>
                <a:latin typeface="Times New Roman" pitchFamily="18" charset="0"/>
              </a:rPr>
              <a:t>，</a:t>
            </a:r>
          </a:p>
          <a:p>
            <a:pPr marL="342900" indent="-342900" algn="l"/>
            <a:r>
              <a:rPr lang="zh-CN" altLang="en-US" b="0">
                <a:solidFill>
                  <a:schemeClr val="tx1"/>
                </a:solidFill>
                <a:latin typeface="Times New Roman" pitchFamily="18" charset="0"/>
              </a:rPr>
              <a:t>     </a:t>
            </a:r>
            <a:r>
              <a:rPr lang="en-US" altLang="zh-CN" b="0">
                <a:solidFill>
                  <a:schemeClr val="tx1"/>
                </a:solidFill>
                <a:latin typeface="Times New Roman" pitchFamily="18" charset="0"/>
              </a:rPr>
              <a:t>by</a:t>
            </a:r>
            <a:r>
              <a:rPr lang="zh-CN" altLang="en-US" b="0">
                <a:solidFill>
                  <a:schemeClr val="tx1"/>
                </a:solidFill>
                <a:latin typeface="Times New Roman" pitchFamily="18" charset="0"/>
              </a:rPr>
              <a:t>作介词，表示“通过某种方式”。置于动名词前表示方法、手段、原因等。</a:t>
            </a:r>
          </a:p>
          <a:p>
            <a:pPr marL="342900" indent="-342900" algn="l"/>
            <a:r>
              <a:rPr lang="zh-CN" altLang="en-US" b="0">
                <a:solidFill>
                  <a:schemeClr val="tx1"/>
                </a:solidFill>
                <a:latin typeface="Times New Roman" pitchFamily="18" charset="0"/>
              </a:rPr>
              <a:t> 例如：</a:t>
            </a:r>
            <a:r>
              <a:rPr lang="en-US" altLang="zh-CN" b="0">
                <a:solidFill>
                  <a:schemeClr val="tx1"/>
                </a:solidFill>
                <a:latin typeface="Times New Roman" pitchFamily="18" charset="0"/>
              </a:rPr>
              <a:t>By working hard he made great progress.</a:t>
            </a:r>
          </a:p>
          <a:p>
            <a:pPr marL="342900" indent="-342900" algn="l"/>
            <a:r>
              <a:rPr lang="en-US" altLang="zh-CN" b="0">
                <a:solidFill>
                  <a:schemeClr val="tx1"/>
                </a:solidFill>
                <a:latin typeface="Times New Roman" pitchFamily="18" charset="0"/>
              </a:rPr>
              <a:t>             </a:t>
            </a:r>
            <a:r>
              <a:rPr lang="zh-CN" altLang="en-US" b="0">
                <a:solidFill>
                  <a:schemeClr val="tx1"/>
                </a:solidFill>
                <a:latin typeface="Times New Roman" pitchFamily="18" charset="0"/>
              </a:rPr>
              <a:t>通过努力学习，他取得了很大的进步。</a:t>
            </a:r>
          </a:p>
          <a:p>
            <a:pPr marL="342900" indent="-342900" algn="l"/>
            <a:r>
              <a:rPr lang="zh-CN" altLang="en-US" b="0">
                <a:solidFill>
                  <a:schemeClr val="tx1"/>
                </a:solidFill>
                <a:latin typeface="Times New Roman" pitchFamily="18" charset="0"/>
              </a:rPr>
              <a:t>             </a:t>
            </a:r>
            <a:r>
              <a:rPr lang="en-US" altLang="zh-CN" b="0">
                <a:solidFill>
                  <a:schemeClr val="tx1"/>
                </a:solidFill>
                <a:latin typeface="Times New Roman" pitchFamily="18" charset="0"/>
              </a:rPr>
              <a:t>He earns his living by writing.</a:t>
            </a:r>
            <a:r>
              <a:rPr lang="zh-CN" altLang="en-US" sz="2800" b="0">
                <a:solidFill>
                  <a:schemeClr val="tx1"/>
                </a:solidFill>
                <a:latin typeface="Times New Roman" pitchFamily="18" charset="0"/>
              </a:rPr>
              <a:t>他靠写作为生。</a:t>
            </a:r>
          </a:p>
          <a:p>
            <a:pPr marL="342900" indent="-342900" algn="l"/>
            <a:r>
              <a:rPr lang="en-US" altLang="zh-CN" b="0">
                <a:solidFill>
                  <a:srgbClr val="3366FF"/>
                </a:solidFill>
                <a:latin typeface="Times New Roman" pitchFamily="18" charset="0"/>
              </a:rPr>
              <a:t>1.</a:t>
            </a:r>
            <a:r>
              <a:rPr lang="en-US" altLang="zh-CN" b="0">
                <a:solidFill>
                  <a:schemeClr val="tx1"/>
                </a:solidFill>
                <a:latin typeface="Times New Roman" pitchFamily="18" charset="0"/>
              </a:rPr>
              <a:t>It is very important for us _______ English well.</a:t>
            </a:r>
          </a:p>
          <a:p>
            <a:pPr marL="342900" indent="-342900" algn="l"/>
            <a:r>
              <a:rPr lang="en-US" altLang="zh-CN" b="0">
                <a:solidFill>
                  <a:srgbClr val="3366FF"/>
                </a:solidFill>
                <a:latin typeface="Times New Roman" pitchFamily="18" charset="0"/>
              </a:rPr>
              <a:t>2.</a:t>
            </a:r>
            <a:r>
              <a:rPr lang="en-US" altLang="zh-CN" b="0">
                <a:solidFill>
                  <a:schemeClr val="tx1"/>
                </a:solidFill>
                <a:latin typeface="Times New Roman" pitchFamily="18" charset="0"/>
              </a:rPr>
              <a:t>it’s very nice ___ you _______my parents your best wishes.</a:t>
            </a:r>
          </a:p>
          <a:p>
            <a:pPr marL="342900" indent="-342900" algn="l"/>
            <a:r>
              <a:rPr lang="en-US" altLang="zh-CN" b="0">
                <a:solidFill>
                  <a:srgbClr val="3366FF"/>
                </a:solidFill>
                <a:latin typeface="Times New Roman" pitchFamily="18" charset="0"/>
              </a:rPr>
              <a:t>3</a:t>
            </a:r>
            <a:r>
              <a:rPr lang="en-US" altLang="zh-CN" b="0">
                <a:solidFill>
                  <a:schemeClr val="tx1"/>
                </a:solidFill>
                <a:latin typeface="Times New Roman" pitchFamily="18" charset="0"/>
              </a:rPr>
              <a:t>.—I often have hamburgers for lunch.</a:t>
            </a:r>
          </a:p>
          <a:p>
            <a:pPr marL="342900" indent="-342900" algn="l"/>
            <a:r>
              <a:rPr lang="en-US" altLang="zh-CN" b="0">
                <a:solidFill>
                  <a:schemeClr val="tx1"/>
                </a:solidFill>
                <a:latin typeface="Times New Roman" pitchFamily="18" charset="0"/>
              </a:rPr>
              <a:t>  —You’d better not. It’s bad for you ________ too much junk food.</a:t>
            </a:r>
          </a:p>
          <a:p>
            <a:pPr marL="342900" indent="-342900" algn="l"/>
            <a:r>
              <a:rPr lang="en-US" altLang="zh-CN" b="0">
                <a:solidFill>
                  <a:srgbClr val="3366FF"/>
                </a:solidFill>
                <a:latin typeface="Times New Roman" pitchFamily="18" charset="0"/>
              </a:rPr>
              <a:t>4.</a:t>
            </a:r>
            <a:r>
              <a:rPr lang="en-US" altLang="zh-CN" b="0">
                <a:solidFill>
                  <a:schemeClr val="tx1"/>
                </a:solidFill>
                <a:latin typeface="Times New Roman" pitchFamily="18" charset="0"/>
              </a:rPr>
              <a:t>The best time ________(visit) Beijing is in autumn.</a:t>
            </a:r>
            <a:r>
              <a:rPr lang="en-US" altLang="zh-CN"/>
              <a:t> </a:t>
            </a:r>
          </a:p>
        </p:txBody>
      </p:sp>
      <p:sp>
        <p:nvSpPr>
          <p:cNvPr id="215046" name="Rectangle 6"/>
          <p:cNvSpPr>
            <a:spLocks noChangeArrowheads="1"/>
          </p:cNvSpPr>
          <p:nvPr/>
        </p:nvSpPr>
        <p:spPr bwMode="auto">
          <a:xfrm>
            <a:off x="4876800" y="3141663"/>
            <a:ext cx="152717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Times New Roman" pitchFamily="18" charset="0"/>
              </a:rPr>
              <a:t>to learn</a:t>
            </a:r>
          </a:p>
        </p:txBody>
      </p:sp>
      <p:sp>
        <p:nvSpPr>
          <p:cNvPr id="215047" name="Rectangle 7"/>
          <p:cNvSpPr>
            <a:spLocks noChangeArrowheads="1"/>
          </p:cNvSpPr>
          <p:nvPr/>
        </p:nvSpPr>
        <p:spPr bwMode="auto">
          <a:xfrm>
            <a:off x="2943225" y="3573463"/>
            <a:ext cx="25654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Times New Roman" pitchFamily="18" charset="0"/>
              </a:rPr>
              <a:t>of       sending</a:t>
            </a:r>
          </a:p>
        </p:txBody>
      </p:sp>
      <p:sp>
        <p:nvSpPr>
          <p:cNvPr id="215048" name="Rectangle 8"/>
          <p:cNvSpPr>
            <a:spLocks noChangeArrowheads="1"/>
          </p:cNvSpPr>
          <p:nvPr/>
        </p:nvSpPr>
        <p:spPr bwMode="auto">
          <a:xfrm>
            <a:off x="6615113" y="5087938"/>
            <a:ext cx="1143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Times New Roman" pitchFamily="18" charset="0"/>
              </a:rPr>
              <a:t>to eat</a:t>
            </a:r>
          </a:p>
        </p:txBody>
      </p:sp>
      <p:sp>
        <p:nvSpPr>
          <p:cNvPr id="215050" name="Rectangle 10"/>
          <p:cNvSpPr>
            <a:spLocks noChangeArrowheads="1"/>
          </p:cNvSpPr>
          <p:nvPr/>
        </p:nvSpPr>
        <p:spPr bwMode="auto">
          <a:xfrm>
            <a:off x="3059113" y="5949950"/>
            <a:ext cx="1143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Times New Roman" pitchFamily="18" charset="0"/>
              </a:rPr>
              <a:t>to eat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948" name="Picture 4"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10949" name="Text Box 5"/>
          <p:cNvSpPr txBox="1">
            <a:spLocks noChangeArrowheads="1"/>
          </p:cNvSpPr>
          <p:nvPr/>
        </p:nvSpPr>
        <p:spPr bwMode="auto">
          <a:xfrm>
            <a:off x="179388" y="257175"/>
            <a:ext cx="6121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a:solidFill>
                  <a:srgbClr val="FF3399"/>
                </a:solidFill>
              </a:rPr>
              <a:t> 6.</a:t>
            </a:r>
            <a:r>
              <a:rPr lang="en-US" altLang="zh-CN">
                <a:solidFill>
                  <a:srgbClr val="FF3399"/>
                </a:solidFill>
                <a:latin typeface="Times New Roman" pitchFamily="18" charset="0"/>
              </a:rPr>
              <a:t>although </a:t>
            </a:r>
            <a:r>
              <a:rPr lang="zh-CN" altLang="en-US">
                <a:solidFill>
                  <a:srgbClr val="FF3399"/>
                </a:solidFill>
                <a:latin typeface="Times New Roman" pitchFamily="18" charset="0"/>
              </a:rPr>
              <a:t>尽管</a:t>
            </a:r>
            <a:r>
              <a:rPr lang="en-US" altLang="zh-CN">
                <a:solidFill>
                  <a:srgbClr val="FF3399"/>
                </a:solidFill>
                <a:latin typeface="Times New Roman" pitchFamily="18" charset="0"/>
              </a:rPr>
              <a:t>…. </a:t>
            </a:r>
            <a:r>
              <a:rPr lang="zh-CN" altLang="en-US">
                <a:solidFill>
                  <a:srgbClr val="FF3399"/>
                </a:solidFill>
                <a:latin typeface="Times New Roman" pitchFamily="18" charset="0"/>
              </a:rPr>
              <a:t>但是</a:t>
            </a:r>
            <a:r>
              <a:rPr lang="en-US" altLang="zh-CN">
                <a:solidFill>
                  <a:srgbClr val="FF3399"/>
                </a:solidFill>
                <a:latin typeface="Times New Roman" pitchFamily="18" charset="0"/>
              </a:rPr>
              <a:t>…..</a:t>
            </a:r>
          </a:p>
        </p:txBody>
      </p:sp>
      <p:sp>
        <p:nvSpPr>
          <p:cNvPr id="210950" name="Text Box 6"/>
          <p:cNvSpPr txBox="1">
            <a:spLocks noChangeArrowheads="1"/>
          </p:cNvSpPr>
          <p:nvPr/>
        </p:nvSpPr>
        <p:spPr bwMode="auto">
          <a:xfrm>
            <a:off x="1403350" y="5300663"/>
            <a:ext cx="561657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a:solidFill>
                  <a:srgbClr val="FF3300"/>
                </a:solidFill>
                <a:latin typeface="Times New Roman" pitchFamily="18" charset="0"/>
              </a:rPr>
              <a:t>Although</a:t>
            </a:r>
            <a:r>
              <a:rPr lang="zh-CN" altLang="en-US">
                <a:solidFill>
                  <a:srgbClr val="FF3300"/>
                </a:solidFill>
                <a:latin typeface="Times New Roman" pitchFamily="18" charset="0"/>
              </a:rPr>
              <a:t>不能与</a:t>
            </a:r>
            <a:r>
              <a:rPr lang="en-US" altLang="zh-CN">
                <a:solidFill>
                  <a:srgbClr val="FF3300"/>
                </a:solidFill>
                <a:latin typeface="Times New Roman" pitchFamily="18" charset="0"/>
              </a:rPr>
              <a:t>but </a:t>
            </a:r>
            <a:r>
              <a:rPr lang="zh-CN" altLang="en-US">
                <a:solidFill>
                  <a:srgbClr val="FF3300"/>
                </a:solidFill>
                <a:latin typeface="Times New Roman" pitchFamily="18" charset="0"/>
              </a:rPr>
              <a:t>连用</a:t>
            </a:r>
            <a:r>
              <a:rPr lang="en-US" altLang="zh-CN">
                <a:solidFill>
                  <a:srgbClr val="FF3300"/>
                </a:solidFill>
                <a:latin typeface="Times New Roman" pitchFamily="18" charset="0"/>
              </a:rPr>
              <a:t>.</a:t>
            </a:r>
          </a:p>
        </p:txBody>
      </p:sp>
      <p:sp>
        <p:nvSpPr>
          <p:cNvPr id="210952" name="Text Box 8"/>
          <p:cNvSpPr txBox="1">
            <a:spLocks noChangeArrowheads="1"/>
          </p:cNvSpPr>
          <p:nvPr/>
        </p:nvSpPr>
        <p:spPr bwMode="auto">
          <a:xfrm>
            <a:off x="250825" y="5805488"/>
            <a:ext cx="85693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sz="3600" b="0">
                <a:solidFill>
                  <a:srgbClr val="FF3300"/>
                </a:solidFill>
                <a:latin typeface="Times New Roman" pitchFamily="18" charset="0"/>
              </a:rPr>
              <a:t>Although</a:t>
            </a:r>
            <a:r>
              <a:rPr lang="en-US" altLang="zh-CN" sz="3600" b="0">
                <a:solidFill>
                  <a:schemeClr val="tx1"/>
                </a:solidFill>
                <a:latin typeface="Times New Roman" pitchFamily="18" charset="0"/>
              </a:rPr>
              <a:t> I am poor, </a:t>
            </a:r>
            <a:r>
              <a:rPr lang="en-US" altLang="zh-CN" sz="3600" b="0">
                <a:solidFill>
                  <a:srgbClr val="0000CC"/>
                </a:solidFill>
                <a:latin typeface="Times New Roman" pitchFamily="18" charset="0"/>
              </a:rPr>
              <a:t>but</a:t>
            </a:r>
            <a:r>
              <a:rPr lang="en-US" altLang="zh-CN" sz="3600" b="0">
                <a:solidFill>
                  <a:schemeClr val="tx1"/>
                </a:solidFill>
                <a:latin typeface="Times New Roman" pitchFamily="18" charset="0"/>
              </a:rPr>
              <a:t> I am happy.</a:t>
            </a:r>
          </a:p>
        </p:txBody>
      </p:sp>
      <p:sp>
        <p:nvSpPr>
          <p:cNvPr id="210953" name="AutoShape 9"/>
          <p:cNvSpPr>
            <a:spLocks noChangeArrowheads="1"/>
          </p:cNvSpPr>
          <p:nvPr/>
        </p:nvSpPr>
        <p:spPr bwMode="auto">
          <a:xfrm>
            <a:off x="4140200" y="5876925"/>
            <a:ext cx="647700" cy="576263"/>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0957" name="Rectangle 13"/>
          <p:cNvSpPr>
            <a:spLocks noChangeArrowheads="1"/>
          </p:cNvSpPr>
          <p:nvPr/>
        </p:nvSpPr>
        <p:spPr bwMode="auto">
          <a:xfrm>
            <a:off x="358775" y="836613"/>
            <a:ext cx="8785225" cy="447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tabLst>
                <a:tab pos="228600" algn="l"/>
              </a:tabLst>
            </a:pPr>
            <a:r>
              <a:rPr lang="en-US" altLang="zh-CN" b="0">
                <a:solidFill>
                  <a:srgbClr val="3366FF"/>
                </a:solidFill>
                <a:latin typeface="Times New Roman" pitchFamily="18" charset="0"/>
              </a:rPr>
              <a:t>Although </a:t>
            </a:r>
            <a:r>
              <a:rPr lang="en-US" altLang="zh-CN" b="0">
                <a:solidFill>
                  <a:schemeClr val="tx1"/>
                </a:solidFill>
                <a:latin typeface="Times New Roman" pitchFamily="18" charset="0"/>
              </a:rPr>
              <a:t>many students like to watch sports, game shows are the most popular.</a:t>
            </a:r>
            <a:r>
              <a:rPr lang="zh-CN" altLang="en-US" b="0">
                <a:solidFill>
                  <a:schemeClr val="tx1"/>
                </a:solidFill>
                <a:latin typeface="Times New Roman" pitchFamily="18" charset="0"/>
              </a:rPr>
              <a:t>虽然许多同学喜欢看体育节目，但是娱乐节目是最受欢迎的。</a:t>
            </a:r>
          </a:p>
          <a:p>
            <a:pPr algn="l">
              <a:tabLst>
                <a:tab pos="228600" algn="l"/>
              </a:tabLst>
            </a:pPr>
            <a:r>
              <a:rPr lang="en-US" altLang="zh-CN" b="0">
                <a:solidFill>
                  <a:schemeClr val="tx1"/>
                </a:solidFill>
                <a:latin typeface="Times New Roman" pitchFamily="18" charset="0"/>
              </a:rPr>
              <a:t>although</a:t>
            </a:r>
            <a:r>
              <a:rPr lang="zh-CN" altLang="en-US" b="0">
                <a:solidFill>
                  <a:schemeClr val="tx1"/>
                </a:solidFill>
                <a:latin typeface="Times New Roman" pitchFamily="18" charset="0"/>
              </a:rPr>
              <a:t>是连词，意为“虽然，尽管，即使”。</a:t>
            </a:r>
          </a:p>
          <a:p>
            <a:pPr algn="l">
              <a:tabLst>
                <a:tab pos="228600" algn="l"/>
              </a:tabLst>
            </a:pPr>
            <a:r>
              <a:rPr lang="zh-CN" altLang="en-US" b="0">
                <a:solidFill>
                  <a:schemeClr val="tx1"/>
                </a:solidFill>
                <a:latin typeface="Times New Roman" pitchFamily="18" charset="0"/>
              </a:rPr>
              <a:t>例如：</a:t>
            </a:r>
            <a:r>
              <a:rPr lang="en-US" altLang="zh-CN" b="0">
                <a:solidFill>
                  <a:srgbClr val="3366FF"/>
                </a:solidFill>
                <a:latin typeface="Times New Roman" pitchFamily="18" charset="0"/>
              </a:rPr>
              <a:t>Although</a:t>
            </a:r>
            <a:r>
              <a:rPr lang="en-US" altLang="zh-CN" b="0">
                <a:solidFill>
                  <a:schemeClr val="tx1"/>
                </a:solidFill>
                <a:latin typeface="Times New Roman" pitchFamily="18" charset="0"/>
              </a:rPr>
              <a:t> he is young, he knows a lot.</a:t>
            </a:r>
          </a:p>
          <a:p>
            <a:pPr algn="l">
              <a:tabLst>
                <a:tab pos="228600" algn="l"/>
              </a:tabLst>
            </a:pPr>
            <a:r>
              <a:rPr lang="en-US" altLang="zh-CN" b="0">
                <a:solidFill>
                  <a:schemeClr val="tx1"/>
                </a:solidFill>
                <a:latin typeface="Times New Roman" pitchFamily="18" charset="0"/>
              </a:rPr>
              <a:t>               </a:t>
            </a:r>
            <a:r>
              <a:rPr lang="zh-CN" altLang="en-US" b="0">
                <a:solidFill>
                  <a:schemeClr val="tx1"/>
                </a:solidFill>
                <a:latin typeface="Times New Roman" pitchFamily="18" charset="0"/>
              </a:rPr>
              <a:t>虽然他很年轻，但是他知道很多。</a:t>
            </a:r>
          </a:p>
          <a:p>
            <a:pPr algn="l">
              <a:tabLst>
                <a:tab pos="228600" algn="l"/>
              </a:tabLst>
            </a:pPr>
            <a:r>
              <a:rPr lang="en-US" altLang="zh-CN" b="0">
                <a:solidFill>
                  <a:schemeClr val="tx1"/>
                </a:solidFill>
                <a:latin typeface="Times New Roman" pitchFamily="18" charset="0"/>
              </a:rPr>
              <a:t>【</a:t>
            </a:r>
            <a:r>
              <a:rPr lang="zh-CN" altLang="en-US" b="0">
                <a:solidFill>
                  <a:schemeClr val="tx1"/>
                </a:solidFill>
                <a:latin typeface="Times New Roman" pitchFamily="18" charset="0"/>
              </a:rPr>
              <a:t>注意</a:t>
            </a:r>
            <a:r>
              <a:rPr lang="en-US" altLang="zh-CN" b="0">
                <a:solidFill>
                  <a:schemeClr val="tx1"/>
                </a:solidFill>
                <a:latin typeface="Times New Roman" pitchFamily="18" charset="0"/>
              </a:rPr>
              <a:t>】although=though,</a:t>
            </a:r>
            <a:r>
              <a:rPr lang="zh-CN" altLang="en-US" b="0">
                <a:solidFill>
                  <a:schemeClr val="tx1"/>
                </a:solidFill>
                <a:latin typeface="Times New Roman" pitchFamily="18" charset="0"/>
              </a:rPr>
              <a:t>汉语中可以说“虽然</a:t>
            </a:r>
            <a:r>
              <a:rPr lang="en-US" altLang="zh-CN" b="0">
                <a:solidFill>
                  <a:schemeClr val="tx1"/>
                </a:solidFill>
                <a:latin typeface="Times New Roman" pitchFamily="18" charset="0"/>
              </a:rPr>
              <a:t>……</a:t>
            </a:r>
            <a:r>
              <a:rPr lang="zh-CN" altLang="en-US" b="0">
                <a:solidFill>
                  <a:schemeClr val="tx1"/>
                </a:solidFill>
                <a:latin typeface="Times New Roman" pitchFamily="18" charset="0"/>
              </a:rPr>
              <a:t>，但是</a:t>
            </a:r>
            <a:r>
              <a:rPr lang="en-US" altLang="zh-CN" b="0">
                <a:solidFill>
                  <a:schemeClr val="tx1"/>
                </a:solidFill>
                <a:latin typeface="Times New Roman" pitchFamily="18" charset="0"/>
              </a:rPr>
              <a:t>……”</a:t>
            </a:r>
            <a:r>
              <a:rPr lang="zh-CN" altLang="en-US" b="0">
                <a:solidFill>
                  <a:schemeClr val="tx1"/>
                </a:solidFill>
                <a:latin typeface="Times New Roman" pitchFamily="18" charset="0"/>
              </a:rPr>
              <a:t>，但英语中</a:t>
            </a:r>
            <a:r>
              <a:rPr lang="en-US" altLang="zh-CN" b="0">
                <a:solidFill>
                  <a:schemeClr val="tx1"/>
                </a:solidFill>
                <a:latin typeface="Times New Roman" pitchFamily="18" charset="0"/>
              </a:rPr>
              <a:t>although/though</a:t>
            </a:r>
            <a:r>
              <a:rPr lang="zh-CN" altLang="en-US" b="0">
                <a:solidFill>
                  <a:schemeClr val="tx1"/>
                </a:solidFill>
                <a:latin typeface="Times New Roman" pitchFamily="18" charset="0"/>
              </a:rPr>
              <a:t>与</a:t>
            </a:r>
            <a:r>
              <a:rPr lang="en-US" altLang="zh-CN" b="0">
                <a:solidFill>
                  <a:schemeClr val="tx1"/>
                </a:solidFill>
                <a:latin typeface="Times New Roman" pitchFamily="18" charset="0"/>
              </a:rPr>
              <a:t>but</a:t>
            </a:r>
            <a:r>
              <a:rPr lang="zh-CN" altLang="en-US" b="0">
                <a:solidFill>
                  <a:schemeClr val="tx1"/>
                </a:solidFill>
                <a:latin typeface="Times New Roman" pitchFamily="18" charset="0"/>
              </a:rPr>
              <a:t>不能同时出现在同一</a:t>
            </a:r>
            <a:r>
              <a:rPr lang="zh-CN" altLang="en-US">
                <a:solidFill>
                  <a:schemeClr val="tx1"/>
                </a:solidFill>
                <a:latin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0952"/>
                                        </p:tgtEl>
                                        <p:attrNameLst>
                                          <p:attrName>style.visibility</p:attrName>
                                        </p:attrNameLst>
                                      </p:cBhvr>
                                      <p:to>
                                        <p:strVal val="visible"/>
                                      </p:to>
                                    </p:set>
                                    <p:animEffect transition="in" filter="box(in)">
                                      <p:cBhvr>
                                        <p:cTn id="7" dur="500"/>
                                        <p:tgtEl>
                                          <p:spTgt spid="2109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210953"/>
                                        </p:tgtEl>
                                        <p:attrNameLst>
                                          <p:attrName>style.visibility</p:attrName>
                                        </p:attrNameLst>
                                      </p:cBhvr>
                                      <p:to>
                                        <p:strVal val="visible"/>
                                      </p:to>
                                    </p:set>
                                    <p:anim calcmode="lin" valueType="num">
                                      <p:cBhvr>
                                        <p:cTn id="12" dur="500" fill="hold"/>
                                        <p:tgtEl>
                                          <p:spTgt spid="210953"/>
                                        </p:tgtEl>
                                        <p:attrNameLst>
                                          <p:attrName>ppt_w</p:attrName>
                                        </p:attrNameLst>
                                      </p:cBhvr>
                                      <p:tavLst>
                                        <p:tav tm="0">
                                          <p:val>
                                            <p:fltVal val="0"/>
                                          </p:val>
                                        </p:tav>
                                        <p:tav tm="100000">
                                          <p:val>
                                            <p:strVal val="#ppt_w"/>
                                          </p:val>
                                        </p:tav>
                                      </p:tavLst>
                                    </p:anim>
                                    <p:anim calcmode="lin" valueType="num">
                                      <p:cBhvr>
                                        <p:cTn id="13" dur="500" fill="hold"/>
                                        <p:tgtEl>
                                          <p:spTgt spid="2109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52" grpId="0"/>
      <p:bldP spid="21095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69" name="Picture 21"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5650" name="Rectangle 2"/>
          <p:cNvSpPr>
            <a:spLocks noGrp="1" noChangeArrowheads="1"/>
          </p:cNvSpPr>
          <p:nvPr>
            <p:ph type="title"/>
          </p:nvPr>
        </p:nvSpPr>
        <p:spPr>
          <a:xfrm>
            <a:off x="0" y="260350"/>
            <a:ext cx="8915400" cy="1143000"/>
          </a:xfrm>
        </p:spPr>
        <p:txBody>
          <a:bodyPr/>
          <a:lstStyle/>
          <a:p>
            <a:r>
              <a:rPr lang="en-US" altLang="zh-CN" sz="2400" b="1">
                <a:solidFill>
                  <a:schemeClr val="tx1"/>
                </a:solidFill>
                <a:latin typeface="Times New Roman" pitchFamily="18" charset="0"/>
              </a:rPr>
              <a:t>      Choose one of these free time activities or think of </a:t>
            </a:r>
            <a:br>
              <a:rPr lang="en-US" altLang="zh-CN" sz="2400" b="1">
                <a:solidFill>
                  <a:schemeClr val="tx1"/>
                </a:solidFill>
                <a:latin typeface="Times New Roman" pitchFamily="18" charset="0"/>
              </a:rPr>
            </a:br>
            <a:r>
              <a:rPr lang="en-US" altLang="zh-CN" sz="2400" b="1">
                <a:solidFill>
                  <a:schemeClr val="tx1"/>
                </a:solidFill>
                <a:latin typeface="Times New Roman" pitchFamily="18" charset="0"/>
              </a:rPr>
              <a:t>      your own. Then ask your classmates how often they do this activity and make a pie chart. Show the pie chart to your class.</a:t>
            </a:r>
          </a:p>
        </p:txBody>
      </p:sp>
      <p:sp>
        <p:nvSpPr>
          <p:cNvPr id="155651" name="Text Box 3"/>
          <p:cNvSpPr txBox="1">
            <a:spLocks noChangeArrowheads="1"/>
          </p:cNvSpPr>
          <p:nvPr/>
        </p:nvSpPr>
        <p:spPr bwMode="auto">
          <a:xfrm>
            <a:off x="179388" y="2060575"/>
            <a:ext cx="2960687" cy="1917700"/>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zh-CN" sz="2400">
                <a:solidFill>
                  <a:schemeClr val="tx1"/>
                </a:solidFill>
                <a:latin typeface="Times New Roman" pitchFamily="18" charset="0"/>
              </a:rPr>
              <a:t>play computer games</a:t>
            </a:r>
          </a:p>
          <a:p>
            <a:pPr algn="l"/>
            <a:r>
              <a:rPr lang="en-US" altLang="zh-CN" sz="2400">
                <a:solidFill>
                  <a:schemeClr val="tx1"/>
                </a:solidFill>
                <a:latin typeface="Times New Roman" pitchFamily="18" charset="0"/>
              </a:rPr>
              <a:t>read books</a:t>
            </a:r>
          </a:p>
          <a:p>
            <a:pPr algn="l"/>
            <a:r>
              <a:rPr lang="en-US" altLang="zh-CN" sz="2400">
                <a:solidFill>
                  <a:schemeClr val="tx1"/>
                </a:solidFill>
                <a:latin typeface="Times New Roman" pitchFamily="18" charset="0"/>
              </a:rPr>
              <a:t>go shopping</a:t>
            </a:r>
          </a:p>
          <a:p>
            <a:pPr algn="l"/>
            <a:r>
              <a:rPr lang="en-US" altLang="zh-CN" sz="2400">
                <a:solidFill>
                  <a:schemeClr val="tx1"/>
                </a:solidFill>
                <a:latin typeface="Times New Roman" pitchFamily="18" charset="0"/>
              </a:rPr>
              <a:t>draw pictures</a:t>
            </a:r>
          </a:p>
          <a:p>
            <a:pPr algn="l"/>
            <a:r>
              <a:rPr lang="en-US" altLang="zh-CN" sz="2400">
                <a:solidFill>
                  <a:schemeClr val="tx1"/>
                </a:solidFill>
                <a:latin typeface="Times New Roman" pitchFamily="18" charset="0"/>
              </a:rPr>
              <a:t>play sports</a:t>
            </a:r>
          </a:p>
        </p:txBody>
      </p:sp>
      <p:graphicFrame>
        <p:nvGraphicFramePr>
          <p:cNvPr id="155673" name="Group 25"/>
          <p:cNvGraphicFramePr>
            <a:graphicFrameLocks noGrp="1"/>
          </p:cNvGraphicFramePr>
          <p:nvPr>
            <p:ph idx="1"/>
          </p:nvPr>
        </p:nvGraphicFramePr>
        <p:xfrm>
          <a:off x="3200400" y="1981200"/>
          <a:ext cx="5715000" cy="3516313"/>
        </p:xfrm>
        <a:graphic>
          <a:graphicData uri="http://schemas.openxmlformats.org/drawingml/2006/table">
            <a:tbl>
              <a:tblPr/>
              <a:tblGrid>
                <a:gridCol w="2824163"/>
                <a:gridCol w="2890837"/>
              </a:tblGrid>
              <a:tr h="857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How often do you…?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Names of classmates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7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1-3times a week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7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4-6times a week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7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every 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5670" name="Oval 22"/>
          <p:cNvSpPr>
            <a:spLocks noChangeArrowheads="1"/>
          </p:cNvSpPr>
          <p:nvPr/>
        </p:nvSpPr>
        <p:spPr bwMode="auto">
          <a:xfrm>
            <a:off x="179388" y="333375"/>
            <a:ext cx="647700" cy="574675"/>
          </a:xfrm>
          <a:prstGeom prst="ellipse">
            <a:avLst/>
          </a:prstGeom>
          <a:solidFill>
            <a:srgbClr val="FFCC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3400">
                <a:solidFill>
                  <a:srgbClr val="8700E2"/>
                </a:solidFill>
                <a:latin typeface="Arial Black" pitchFamily="34" charset="0"/>
                <a:ea typeface="黑体" pitchFamily="49" charset="-122"/>
              </a:rPr>
              <a:t>2e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900" name="Picture 4" descr="图片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1588"/>
            <a:ext cx="9142412" cy="68564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6" name="Picture 2"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95587" name="Picture 3" descr="7ZZDB62LC6~M3MO6~GB~D_S"/>
          <p:cNvPicPr>
            <a:picLocks noChangeAspect="1" noChangeArrowheads="1"/>
          </p:cNvPicPr>
          <p:nvPr/>
        </p:nvPicPr>
        <p:blipFill>
          <a:blip r:embed="rId3">
            <a:extLst>
              <a:ext uri="{28A0092B-C50C-407E-A947-70E740481C1C}">
                <a14:useLocalDpi xmlns:a14="http://schemas.microsoft.com/office/drawing/2010/main" val="0"/>
              </a:ext>
            </a:extLst>
          </a:blip>
          <a:srcRect l="536" t="2655"/>
          <a:stretch>
            <a:fillRect/>
          </a:stretch>
        </p:blipFill>
        <p:spPr bwMode="auto">
          <a:xfrm>
            <a:off x="323850" y="188913"/>
            <a:ext cx="8569325" cy="6178550"/>
          </a:xfrm>
          <a:prstGeom prst="rect">
            <a:avLst/>
          </a:prstGeom>
          <a:solidFill>
            <a:schemeClr val="bg1"/>
          </a:solidFill>
        </p:spPr>
      </p:pic>
      <p:sp>
        <p:nvSpPr>
          <p:cNvPr id="195588" name="Rectangle 4"/>
          <p:cNvSpPr>
            <a:spLocks noChangeArrowheads="1"/>
          </p:cNvSpPr>
          <p:nvPr/>
        </p:nvSpPr>
        <p:spPr bwMode="auto">
          <a:xfrm>
            <a:off x="1042988" y="1052513"/>
            <a:ext cx="392112"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5589" name="Rectangle 5"/>
          <p:cNvSpPr>
            <a:spLocks noChangeArrowheads="1"/>
          </p:cNvSpPr>
          <p:nvPr/>
        </p:nvSpPr>
        <p:spPr bwMode="auto">
          <a:xfrm>
            <a:off x="468313" y="2349500"/>
            <a:ext cx="1511300" cy="3603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5590" name="Rectangle 6"/>
          <p:cNvSpPr>
            <a:spLocks noChangeArrowheads="1"/>
          </p:cNvSpPr>
          <p:nvPr/>
        </p:nvSpPr>
        <p:spPr bwMode="auto">
          <a:xfrm>
            <a:off x="5940425" y="2420938"/>
            <a:ext cx="1511300"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5591" name="Rectangle 7"/>
          <p:cNvSpPr>
            <a:spLocks noChangeArrowheads="1"/>
          </p:cNvSpPr>
          <p:nvPr/>
        </p:nvSpPr>
        <p:spPr bwMode="auto">
          <a:xfrm>
            <a:off x="1835150" y="3357563"/>
            <a:ext cx="720725"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5592" name="Rectangle 8"/>
          <p:cNvSpPr>
            <a:spLocks noChangeArrowheads="1"/>
          </p:cNvSpPr>
          <p:nvPr/>
        </p:nvSpPr>
        <p:spPr bwMode="auto">
          <a:xfrm>
            <a:off x="3132138" y="3357563"/>
            <a:ext cx="1152525"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5593" name="Rectangle 9"/>
          <p:cNvSpPr>
            <a:spLocks noChangeArrowheads="1"/>
          </p:cNvSpPr>
          <p:nvPr/>
        </p:nvSpPr>
        <p:spPr bwMode="auto">
          <a:xfrm>
            <a:off x="6516688" y="3357563"/>
            <a:ext cx="1008062"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5594" name="Rectangle 10"/>
          <p:cNvSpPr>
            <a:spLocks noChangeArrowheads="1"/>
          </p:cNvSpPr>
          <p:nvPr/>
        </p:nvSpPr>
        <p:spPr bwMode="auto">
          <a:xfrm>
            <a:off x="900113" y="4221163"/>
            <a:ext cx="1223962"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5595" name="Rectangle 11"/>
          <p:cNvSpPr>
            <a:spLocks noChangeArrowheads="1"/>
          </p:cNvSpPr>
          <p:nvPr/>
        </p:nvSpPr>
        <p:spPr bwMode="auto">
          <a:xfrm>
            <a:off x="3419475" y="5013325"/>
            <a:ext cx="2665413"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5596" name="Rectangle 12"/>
          <p:cNvSpPr>
            <a:spLocks noChangeArrowheads="1"/>
          </p:cNvSpPr>
          <p:nvPr/>
        </p:nvSpPr>
        <p:spPr bwMode="auto">
          <a:xfrm>
            <a:off x="3492500" y="5876925"/>
            <a:ext cx="1871663"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xit" presetSubtype="8" fill="hold" grpId="0" nodeType="clickEffect">
                                  <p:stCondLst>
                                    <p:cond delay="0"/>
                                  </p:stCondLst>
                                  <p:childTnLst>
                                    <p:animEffect transition="out" filter="wipe(left)">
                                      <p:cBhvr>
                                        <p:cTn id="6" dur="500"/>
                                        <p:tgtEl>
                                          <p:spTgt spid="195588"/>
                                        </p:tgtEl>
                                      </p:cBhvr>
                                    </p:animEffect>
                                    <p:set>
                                      <p:cBhvr>
                                        <p:cTn id="7" dur="1" fill="hold">
                                          <p:stCondLst>
                                            <p:cond delay="499"/>
                                          </p:stCondLst>
                                        </p:cTn>
                                        <p:tgtEl>
                                          <p:spTgt spid="195588"/>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xit" presetSubtype="8" fill="hold" grpId="0" nodeType="clickEffect">
                                  <p:stCondLst>
                                    <p:cond delay="0"/>
                                  </p:stCondLst>
                                  <p:childTnLst>
                                    <p:animEffect transition="out" filter="wipe(left)">
                                      <p:cBhvr>
                                        <p:cTn id="11" dur="500"/>
                                        <p:tgtEl>
                                          <p:spTgt spid="195589"/>
                                        </p:tgtEl>
                                      </p:cBhvr>
                                    </p:animEffect>
                                    <p:set>
                                      <p:cBhvr>
                                        <p:cTn id="12" dur="1" fill="hold">
                                          <p:stCondLst>
                                            <p:cond delay="499"/>
                                          </p:stCondLst>
                                        </p:cTn>
                                        <p:tgtEl>
                                          <p:spTgt spid="195589"/>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xit" presetSubtype="8" fill="hold" grpId="0" nodeType="clickEffect">
                                  <p:stCondLst>
                                    <p:cond delay="0"/>
                                  </p:stCondLst>
                                  <p:childTnLst>
                                    <p:animEffect transition="out" filter="wipe(left)">
                                      <p:cBhvr>
                                        <p:cTn id="16" dur="500"/>
                                        <p:tgtEl>
                                          <p:spTgt spid="195590"/>
                                        </p:tgtEl>
                                      </p:cBhvr>
                                    </p:animEffect>
                                    <p:set>
                                      <p:cBhvr>
                                        <p:cTn id="17" dur="1" fill="hold">
                                          <p:stCondLst>
                                            <p:cond delay="499"/>
                                          </p:stCondLst>
                                        </p:cTn>
                                        <p:tgtEl>
                                          <p:spTgt spid="195590"/>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xit" presetSubtype="8" fill="hold" grpId="0" nodeType="clickEffect">
                                  <p:stCondLst>
                                    <p:cond delay="0"/>
                                  </p:stCondLst>
                                  <p:childTnLst>
                                    <p:animEffect transition="out" filter="wipe(left)">
                                      <p:cBhvr>
                                        <p:cTn id="21" dur="500"/>
                                        <p:tgtEl>
                                          <p:spTgt spid="195591"/>
                                        </p:tgtEl>
                                      </p:cBhvr>
                                    </p:animEffect>
                                    <p:set>
                                      <p:cBhvr>
                                        <p:cTn id="22" dur="1" fill="hold">
                                          <p:stCondLst>
                                            <p:cond delay="499"/>
                                          </p:stCondLst>
                                        </p:cTn>
                                        <p:tgtEl>
                                          <p:spTgt spid="195591"/>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xit" presetSubtype="8" fill="hold" grpId="0" nodeType="clickEffect">
                                  <p:stCondLst>
                                    <p:cond delay="0"/>
                                  </p:stCondLst>
                                  <p:childTnLst>
                                    <p:animEffect transition="out" filter="wipe(left)">
                                      <p:cBhvr>
                                        <p:cTn id="26" dur="500"/>
                                        <p:tgtEl>
                                          <p:spTgt spid="195592"/>
                                        </p:tgtEl>
                                      </p:cBhvr>
                                    </p:animEffect>
                                    <p:set>
                                      <p:cBhvr>
                                        <p:cTn id="27" dur="1" fill="hold">
                                          <p:stCondLst>
                                            <p:cond delay="499"/>
                                          </p:stCondLst>
                                        </p:cTn>
                                        <p:tgtEl>
                                          <p:spTgt spid="195592"/>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xit" presetSubtype="8" fill="hold" grpId="0" nodeType="clickEffect">
                                  <p:stCondLst>
                                    <p:cond delay="0"/>
                                  </p:stCondLst>
                                  <p:childTnLst>
                                    <p:animEffect transition="out" filter="wipe(left)">
                                      <p:cBhvr>
                                        <p:cTn id="31" dur="500"/>
                                        <p:tgtEl>
                                          <p:spTgt spid="195593"/>
                                        </p:tgtEl>
                                      </p:cBhvr>
                                    </p:animEffect>
                                    <p:set>
                                      <p:cBhvr>
                                        <p:cTn id="32" dur="1" fill="hold">
                                          <p:stCondLst>
                                            <p:cond delay="499"/>
                                          </p:stCondLst>
                                        </p:cTn>
                                        <p:tgtEl>
                                          <p:spTgt spid="195593"/>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xit" presetSubtype="8" fill="hold" grpId="0" nodeType="clickEffect">
                                  <p:stCondLst>
                                    <p:cond delay="0"/>
                                  </p:stCondLst>
                                  <p:childTnLst>
                                    <p:animEffect transition="out" filter="wipe(left)">
                                      <p:cBhvr>
                                        <p:cTn id="36" dur="500"/>
                                        <p:tgtEl>
                                          <p:spTgt spid="195594"/>
                                        </p:tgtEl>
                                      </p:cBhvr>
                                    </p:animEffect>
                                    <p:set>
                                      <p:cBhvr>
                                        <p:cTn id="37" dur="1" fill="hold">
                                          <p:stCondLst>
                                            <p:cond delay="499"/>
                                          </p:stCondLst>
                                        </p:cTn>
                                        <p:tgtEl>
                                          <p:spTgt spid="195594"/>
                                        </p:tgtEl>
                                        <p:attrNameLst>
                                          <p:attrName>style.visibility</p:attrName>
                                        </p:attrNameLst>
                                      </p:cBhvr>
                                      <p:to>
                                        <p:strVal val="hidden"/>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xit" presetSubtype="8" fill="hold" grpId="0" nodeType="clickEffect">
                                  <p:stCondLst>
                                    <p:cond delay="0"/>
                                  </p:stCondLst>
                                  <p:childTnLst>
                                    <p:animEffect transition="out" filter="wipe(left)">
                                      <p:cBhvr>
                                        <p:cTn id="41" dur="500"/>
                                        <p:tgtEl>
                                          <p:spTgt spid="195595"/>
                                        </p:tgtEl>
                                      </p:cBhvr>
                                    </p:animEffect>
                                    <p:set>
                                      <p:cBhvr>
                                        <p:cTn id="42" dur="1" fill="hold">
                                          <p:stCondLst>
                                            <p:cond delay="499"/>
                                          </p:stCondLst>
                                        </p:cTn>
                                        <p:tgtEl>
                                          <p:spTgt spid="195595"/>
                                        </p:tgtEl>
                                        <p:attrNameLst>
                                          <p:attrName>style.visibility</p:attrName>
                                        </p:attrNameLst>
                                      </p:cBhvr>
                                      <p:to>
                                        <p:strVal val="hidden"/>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xit" presetSubtype="8" fill="hold" grpId="0" nodeType="clickEffect">
                                  <p:stCondLst>
                                    <p:cond delay="0"/>
                                  </p:stCondLst>
                                  <p:childTnLst>
                                    <p:animEffect transition="out" filter="wipe(left)">
                                      <p:cBhvr>
                                        <p:cTn id="46" dur="500"/>
                                        <p:tgtEl>
                                          <p:spTgt spid="195596"/>
                                        </p:tgtEl>
                                      </p:cBhvr>
                                    </p:animEffect>
                                    <p:set>
                                      <p:cBhvr>
                                        <p:cTn id="47" dur="1" fill="hold">
                                          <p:stCondLst>
                                            <p:cond delay="499"/>
                                          </p:stCondLst>
                                        </p:cTn>
                                        <p:tgtEl>
                                          <p:spTgt spid="19559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8" grpId="0" animBg="1"/>
      <p:bldP spid="195589" grpId="0" animBg="1"/>
      <p:bldP spid="195590" grpId="0" animBg="1"/>
      <p:bldP spid="195591" grpId="0" animBg="1"/>
      <p:bldP spid="195592" grpId="0" animBg="1"/>
      <p:bldP spid="195593" grpId="0" animBg="1"/>
      <p:bldP spid="195594" grpId="0" animBg="1"/>
      <p:bldP spid="195595" grpId="0" animBg="1"/>
      <p:bldP spid="195596"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1749" name="Picture 21" descr="20049121373499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7086600"/>
          </a:xfrm>
          <a:prstGeom prst="rect">
            <a:avLst/>
          </a:prstGeom>
          <a:noFill/>
          <a:extLst>
            <a:ext uri="{909E8E84-426E-40DD-AFC4-6F175D3DCCD1}">
              <a14:hiddenFill xmlns:a14="http://schemas.microsoft.com/office/drawing/2010/main">
                <a:solidFill>
                  <a:srgbClr val="FFFFFF"/>
                </a:solidFill>
              </a14:hiddenFill>
            </a:ext>
          </a:extLst>
        </p:spPr>
      </p:pic>
      <p:sp>
        <p:nvSpPr>
          <p:cNvPr id="201730" name="Text Box 2"/>
          <p:cNvSpPr txBox="1">
            <a:spLocks noChangeArrowheads="1"/>
          </p:cNvSpPr>
          <p:nvPr/>
        </p:nvSpPr>
        <p:spPr bwMode="auto">
          <a:xfrm>
            <a:off x="1042988" y="6537325"/>
            <a:ext cx="7315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1" lang="en-US" altLang="zh-CN" sz="3600" b="0">
                <a:latin typeface="Arial Black" pitchFamily="34" charset="0"/>
              </a:rPr>
              <a:t> </a:t>
            </a:r>
            <a:r>
              <a:rPr kumimoji="1" lang="en-US" altLang="zh-CN" b="0">
                <a:solidFill>
                  <a:schemeClr val="tx1"/>
                </a:solidFill>
                <a:latin typeface="Arial Black" pitchFamily="34" charset="0"/>
              </a:rPr>
              <a:t>Do you have a healthy lifestyle?</a:t>
            </a:r>
          </a:p>
        </p:txBody>
      </p:sp>
      <p:sp>
        <p:nvSpPr>
          <p:cNvPr id="201731" name="Text Box 3"/>
          <p:cNvSpPr txBox="1">
            <a:spLocks noChangeArrowheads="1"/>
          </p:cNvSpPr>
          <p:nvPr/>
        </p:nvSpPr>
        <p:spPr bwMode="auto">
          <a:xfrm>
            <a:off x="5334000" y="4191000"/>
            <a:ext cx="381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endParaRPr kumimoji="1" lang="zh-CN" altLang="zh-CN" sz="2400" b="0">
              <a:solidFill>
                <a:schemeClr val="tx1"/>
              </a:solidFill>
              <a:latin typeface="Tahoma" pitchFamily="34" charset="0"/>
            </a:endParaRPr>
          </a:p>
        </p:txBody>
      </p:sp>
      <p:sp>
        <p:nvSpPr>
          <p:cNvPr id="201732" name="Text Box 4"/>
          <p:cNvSpPr txBox="1">
            <a:spLocks noChangeArrowheads="1"/>
          </p:cNvSpPr>
          <p:nvPr/>
        </p:nvSpPr>
        <p:spPr bwMode="auto">
          <a:xfrm>
            <a:off x="6019800" y="12954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endParaRPr kumimoji="1" lang="zh-CN" altLang="zh-CN" sz="2400">
              <a:latin typeface="Tahoma" pitchFamily="34" charset="0"/>
            </a:endParaRPr>
          </a:p>
        </p:txBody>
      </p:sp>
      <p:sp>
        <p:nvSpPr>
          <p:cNvPr id="201733" name="Text Box 5"/>
          <p:cNvSpPr txBox="1">
            <a:spLocks noChangeArrowheads="1"/>
          </p:cNvSpPr>
          <p:nvPr/>
        </p:nvSpPr>
        <p:spPr bwMode="auto">
          <a:xfrm>
            <a:off x="5219700" y="2852738"/>
            <a:ext cx="2663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1" lang="en-US" altLang="zh-CN" sz="2400">
                <a:solidFill>
                  <a:schemeClr val="tx1"/>
                </a:solidFill>
                <a:latin typeface="Comic Sans MS" pitchFamily="66" charset="0"/>
              </a:rPr>
              <a:t>eat vegetables</a:t>
            </a:r>
          </a:p>
        </p:txBody>
      </p:sp>
      <p:sp>
        <p:nvSpPr>
          <p:cNvPr id="201734" name="Text Box 6"/>
          <p:cNvSpPr txBox="1">
            <a:spLocks noChangeArrowheads="1"/>
          </p:cNvSpPr>
          <p:nvPr/>
        </p:nvSpPr>
        <p:spPr bwMode="auto">
          <a:xfrm>
            <a:off x="1476375" y="2852738"/>
            <a:ext cx="2663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1" lang="en-US" altLang="zh-CN" sz="2400">
                <a:solidFill>
                  <a:schemeClr val="tx1"/>
                </a:solidFill>
                <a:latin typeface="Comic Sans MS" pitchFamily="66" charset="0"/>
              </a:rPr>
              <a:t>eat fruit</a:t>
            </a:r>
          </a:p>
        </p:txBody>
      </p:sp>
      <p:sp>
        <p:nvSpPr>
          <p:cNvPr id="201735" name="Text Box 7"/>
          <p:cNvSpPr txBox="1">
            <a:spLocks noChangeArrowheads="1"/>
          </p:cNvSpPr>
          <p:nvPr/>
        </p:nvSpPr>
        <p:spPr bwMode="auto">
          <a:xfrm>
            <a:off x="5508625" y="3573463"/>
            <a:ext cx="3095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1" lang="en-US" altLang="zh-CN" sz="2400">
                <a:solidFill>
                  <a:schemeClr val="tx1"/>
                </a:solidFill>
                <a:latin typeface="Comic Sans MS" pitchFamily="66" charset="0"/>
              </a:rPr>
              <a:t>eat little junk food</a:t>
            </a:r>
          </a:p>
        </p:txBody>
      </p:sp>
      <p:sp>
        <p:nvSpPr>
          <p:cNvPr id="201736" name="Text Box 8"/>
          <p:cNvSpPr txBox="1">
            <a:spLocks noChangeArrowheads="1"/>
          </p:cNvSpPr>
          <p:nvPr/>
        </p:nvSpPr>
        <p:spPr bwMode="auto">
          <a:xfrm>
            <a:off x="2195513" y="4941888"/>
            <a:ext cx="46085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1" lang="en-US" altLang="zh-CN" sz="2400">
                <a:solidFill>
                  <a:schemeClr val="tx1"/>
                </a:solidFill>
                <a:latin typeface="Comic Sans MS" pitchFamily="66" charset="0"/>
              </a:rPr>
              <a:t>sleep nine hours every night</a:t>
            </a:r>
          </a:p>
        </p:txBody>
      </p:sp>
      <p:sp>
        <p:nvSpPr>
          <p:cNvPr id="201737" name="Text Box 9"/>
          <p:cNvSpPr txBox="1">
            <a:spLocks noChangeArrowheads="1"/>
          </p:cNvSpPr>
          <p:nvPr/>
        </p:nvSpPr>
        <p:spPr bwMode="auto">
          <a:xfrm>
            <a:off x="1258888" y="3644900"/>
            <a:ext cx="25193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1" lang="en-US" altLang="zh-CN" sz="2400">
                <a:solidFill>
                  <a:schemeClr val="tx1"/>
                </a:solidFill>
                <a:latin typeface="Comic Sans MS" pitchFamily="66" charset="0"/>
              </a:rPr>
              <a:t>drink milk</a:t>
            </a:r>
          </a:p>
        </p:txBody>
      </p:sp>
      <p:sp>
        <p:nvSpPr>
          <p:cNvPr id="201738" name="Text Box 10"/>
          <p:cNvSpPr txBox="1">
            <a:spLocks noChangeArrowheads="1"/>
          </p:cNvSpPr>
          <p:nvPr/>
        </p:nvSpPr>
        <p:spPr bwMode="auto">
          <a:xfrm>
            <a:off x="1476375" y="4292600"/>
            <a:ext cx="1800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1" lang="en-US" altLang="zh-CN" sz="2400" b="0">
                <a:solidFill>
                  <a:schemeClr val="tx1"/>
                </a:solidFill>
                <a:latin typeface="Tahoma" pitchFamily="34" charset="0"/>
              </a:rPr>
              <a:t>  </a:t>
            </a:r>
            <a:r>
              <a:rPr kumimoji="1" lang="en-US" altLang="zh-CN" sz="2400">
                <a:solidFill>
                  <a:schemeClr val="tx1"/>
                </a:solidFill>
                <a:latin typeface="Comic Sans MS" pitchFamily="66" charset="0"/>
              </a:rPr>
              <a:t>exercise</a:t>
            </a:r>
          </a:p>
        </p:txBody>
      </p:sp>
      <p:sp>
        <p:nvSpPr>
          <p:cNvPr id="201739" name="Oval 11"/>
          <p:cNvSpPr>
            <a:spLocks noChangeArrowheads="1"/>
          </p:cNvSpPr>
          <p:nvPr/>
        </p:nvSpPr>
        <p:spPr bwMode="auto">
          <a:xfrm>
            <a:off x="3203575" y="2781300"/>
            <a:ext cx="2160588" cy="2089150"/>
          </a:xfrm>
          <a:prstGeom prst="ellipse">
            <a:avLst/>
          </a:prstGeom>
          <a:solidFill>
            <a:srgbClr val="E3E5B7"/>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50000"/>
              </a:spcBef>
            </a:pPr>
            <a:r>
              <a:rPr kumimoji="1" lang="en-US" altLang="zh-CN" sz="4000">
                <a:solidFill>
                  <a:srgbClr val="CC3300"/>
                </a:solidFill>
                <a:latin typeface="Times New Roman" pitchFamily="18" charset="0"/>
              </a:rPr>
              <a:t>a healthy</a:t>
            </a:r>
          </a:p>
          <a:p>
            <a:r>
              <a:rPr kumimoji="1" lang="en-US" altLang="zh-CN" sz="4000">
                <a:solidFill>
                  <a:srgbClr val="CC3300"/>
                </a:solidFill>
                <a:latin typeface="Times New Roman" pitchFamily="18" charset="0"/>
              </a:rPr>
              <a:t>lifestyle</a:t>
            </a:r>
          </a:p>
        </p:txBody>
      </p:sp>
      <p:sp>
        <p:nvSpPr>
          <p:cNvPr id="201740" name="Text Box 12"/>
          <p:cNvSpPr txBox="1">
            <a:spLocks noChangeArrowheads="1"/>
          </p:cNvSpPr>
          <p:nvPr/>
        </p:nvSpPr>
        <p:spPr bwMode="auto">
          <a:xfrm>
            <a:off x="3132138" y="836613"/>
            <a:ext cx="3455987" cy="7112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1" lang="en-US" altLang="zh-CN" sz="4000">
                <a:solidFill>
                  <a:schemeClr val="tx1"/>
                </a:solidFill>
                <a:latin typeface="Times New Roman" pitchFamily="18" charset="0"/>
              </a:rPr>
              <a:t>eating habits</a:t>
            </a:r>
          </a:p>
        </p:txBody>
      </p:sp>
      <p:pic>
        <p:nvPicPr>
          <p:cNvPr id="201741" name="Picture 13" descr="zdp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357563"/>
            <a:ext cx="1023938" cy="728662"/>
          </a:xfrm>
          <a:prstGeom prst="rect">
            <a:avLst/>
          </a:prstGeom>
          <a:noFill/>
          <a:extLst>
            <a:ext uri="{909E8E84-426E-40DD-AFC4-6F175D3DCCD1}">
              <a14:hiddenFill xmlns:a14="http://schemas.microsoft.com/office/drawing/2010/main">
                <a:solidFill>
                  <a:srgbClr val="FFFFFF"/>
                </a:solidFill>
              </a14:hiddenFill>
            </a:ext>
          </a:extLst>
        </p:spPr>
      </p:pic>
      <p:pic>
        <p:nvPicPr>
          <p:cNvPr id="201742" name="Picture 14" descr="zdp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9563" y="4076700"/>
            <a:ext cx="1584325" cy="1074738"/>
          </a:xfrm>
          <a:prstGeom prst="rect">
            <a:avLst/>
          </a:prstGeom>
          <a:noFill/>
          <a:extLst>
            <a:ext uri="{909E8E84-426E-40DD-AFC4-6F175D3DCCD1}">
              <a14:hiddenFill xmlns:a14="http://schemas.microsoft.com/office/drawing/2010/main">
                <a:solidFill>
                  <a:srgbClr val="FFFFFF"/>
                </a:solidFill>
              </a14:hiddenFill>
            </a:ext>
          </a:extLst>
        </p:spPr>
      </p:pic>
      <p:pic>
        <p:nvPicPr>
          <p:cNvPr id="201743" name="Picture 15" descr="zdp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7663" y="2030413"/>
            <a:ext cx="1154112" cy="815975"/>
          </a:xfrm>
          <a:prstGeom prst="rect">
            <a:avLst/>
          </a:prstGeom>
          <a:noFill/>
          <a:extLst>
            <a:ext uri="{909E8E84-426E-40DD-AFC4-6F175D3DCCD1}">
              <a14:hiddenFill xmlns:a14="http://schemas.microsoft.com/office/drawing/2010/main">
                <a:solidFill>
                  <a:srgbClr val="FFFFFF"/>
                </a:solidFill>
              </a14:hiddenFill>
            </a:ext>
          </a:extLst>
        </p:spPr>
      </p:pic>
      <p:pic>
        <p:nvPicPr>
          <p:cNvPr id="201744" name="Picture 16" descr="zdp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43663" y="2060575"/>
            <a:ext cx="1223962" cy="887413"/>
          </a:xfrm>
          <a:prstGeom prst="rect">
            <a:avLst/>
          </a:prstGeom>
          <a:noFill/>
          <a:extLst>
            <a:ext uri="{909E8E84-426E-40DD-AFC4-6F175D3DCCD1}">
              <a14:hiddenFill xmlns:a14="http://schemas.microsoft.com/office/drawing/2010/main">
                <a:solidFill>
                  <a:srgbClr val="FFFFFF"/>
                </a:solidFill>
              </a14:hiddenFill>
            </a:ext>
          </a:extLst>
        </p:spPr>
      </p:pic>
      <p:pic>
        <p:nvPicPr>
          <p:cNvPr id="201745" name="Picture 17" descr="zdp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349363">
            <a:off x="3843338" y="5365750"/>
            <a:ext cx="1433512" cy="1484313"/>
          </a:xfrm>
          <a:prstGeom prst="rect">
            <a:avLst/>
          </a:prstGeom>
          <a:noFill/>
          <a:extLst>
            <a:ext uri="{909E8E84-426E-40DD-AFC4-6F175D3DCCD1}">
              <a14:hiddenFill xmlns:a14="http://schemas.microsoft.com/office/drawing/2010/main">
                <a:solidFill>
                  <a:srgbClr val="FFFFFF"/>
                </a:solidFill>
              </a14:hiddenFill>
            </a:ext>
          </a:extLst>
        </p:spPr>
      </p:pic>
      <p:pic>
        <p:nvPicPr>
          <p:cNvPr id="201746" name="Picture 18" descr="zdp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313" y="4508500"/>
            <a:ext cx="1152525" cy="1136650"/>
          </a:xfrm>
          <a:prstGeom prst="rect">
            <a:avLst/>
          </a:prstGeom>
          <a:noFill/>
          <a:extLst>
            <a:ext uri="{909E8E84-426E-40DD-AFC4-6F175D3DCCD1}">
              <a14:hiddenFill xmlns:a14="http://schemas.microsoft.com/office/drawing/2010/main">
                <a:solidFill>
                  <a:srgbClr val="FFFFFF"/>
                </a:solidFill>
              </a14:hiddenFill>
            </a:ext>
          </a:extLst>
        </p:spPr>
      </p:pic>
      <p:sp>
        <p:nvSpPr>
          <p:cNvPr id="201747" name="WordArt 19"/>
          <p:cNvSpPr>
            <a:spLocks noChangeArrowheads="1" noChangeShapeType="1" noTextEdit="1"/>
          </p:cNvSpPr>
          <p:nvPr/>
        </p:nvSpPr>
        <p:spPr bwMode="auto">
          <a:xfrm>
            <a:off x="250825" y="0"/>
            <a:ext cx="2808288" cy="752475"/>
          </a:xfrm>
          <a:prstGeom prst="rect">
            <a:avLst/>
          </a:prstGeom>
        </p:spPr>
        <p:txBody>
          <a:bodyPr wrap="none" fromWordArt="1">
            <a:prstTxWarp prst="textPlain">
              <a:avLst>
                <a:gd name="adj" fmla="val 50000"/>
              </a:avLst>
            </a:prstTxWarp>
          </a:bodyPr>
          <a:lstStyle/>
          <a:p>
            <a:r>
              <a:rPr lang="en-US" altLang="zh-CN"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a:rPr>
              <a:t>Discussion</a:t>
            </a:r>
            <a:endParaRPr lang="zh-CN" altLang="en-US"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a:endParaRPr>
          </a:p>
        </p:txBody>
      </p:sp>
      <p:pic>
        <p:nvPicPr>
          <p:cNvPr id="201754" name="Picture 26" descr="4fa88be31bfe3"/>
          <p:cNvPicPr>
            <a:picLocks noChangeAspect="1" noChangeArrowheads="1"/>
          </p:cNvPicPr>
          <p:nvPr/>
        </p:nvPicPr>
        <p:blipFill>
          <a:blip r:embed="rId10">
            <a:extLst>
              <a:ext uri="{28A0092B-C50C-407E-A947-70E740481C1C}">
                <a14:useLocalDpi xmlns:a14="http://schemas.microsoft.com/office/drawing/2010/main" val="0"/>
              </a:ext>
            </a:extLst>
          </a:blip>
          <a:srcRect t="16609" r="52596" b="12918"/>
          <a:stretch>
            <a:fillRect/>
          </a:stretch>
        </p:blipFill>
        <p:spPr bwMode="auto">
          <a:xfrm>
            <a:off x="3995738" y="1628775"/>
            <a:ext cx="1152525" cy="863600"/>
          </a:xfrm>
          <a:prstGeom prst="rect">
            <a:avLst/>
          </a:prstGeom>
          <a:noFill/>
          <a:extLst>
            <a:ext uri="{909E8E84-426E-40DD-AFC4-6F175D3DCCD1}">
              <a14:hiddenFill xmlns:a14="http://schemas.microsoft.com/office/drawing/2010/main">
                <a:solidFill>
                  <a:srgbClr val="FFFFFF"/>
                </a:solidFill>
              </a14:hiddenFill>
            </a:ext>
          </a:extLst>
        </p:spPr>
      </p:pic>
      <p:sp>
        <p:nvSpPr>
          <p:cNvPr id="201755" name="Text Box 27"/>
          <p:cNvSpPr txBox="1">
            <a:spLocks noChangeArrowheads="1"/>
          </p:cNvSpPr>
          <p:nvPr/>
        </p:nvSpPr>
        <p:spPr bwMode="auto">
          <a:xfrm>
            <a:off x="3348038" y="2349500"/>
            <a:ext cx="29511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1" lang="en-US" altLang="zh-CN" sz="2400">
                <a:solidFill>
                  <a:schemeClr val="tx1"/>
                </a:solidFill>
                <a:latin typeface="Comic Sans MS" pitchFamily="66" charset="0"/>
              </a:rPr>
              <a:t>eat rice for meals</a:t>
            </a: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repeatCount="300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01740">
                                            <p:txEl>
                                              <p:pRg st="0" end="0"/>
                                            </p:txEl>
                                          </p:spTgt>
                                        </p:tgtEl>
                                        <p:attrNameLst>
                                          <p:attrName>ppt_x</p:attrName>
                                          <p:attrName>ppt_y</p:attrName>
                                        </p:attrNameLst>
                                      </p:cBhvr>
                                    </p:animMotion>
                                    <p:animRot by="1500000">
                                      <p:cBhvr>
                                        <p:cTn id="7" dur="125" fill="hold">
                                          <p:stCondLst>
                                            <p:cond delay="0"/>
                                          </p:stCondLst>
                                        </p:cTn>
                                        <p:tgtEl>
                                          <p:spTgt spid="201740">
                                            <p:txEl>
                                              <p:pRg st="0" end="0"/>
                                            </p:txEl>
                                          </p:spTgt>
                                        </p:tgtEl>
                                        <p:attrNameLst>
                                          <p:attrName>r</p:attrName>
                                        </p:attrNameLst>
                                      </p:cBhvr>
                                    </p:animRot>
                                    <p:animRot by="-1500000">
                                      <p:cBhvr>
                                        <p:cTn id="8" dur="125" fill="hold">
                                          <p:stCondLst>
                                            <p:cond delay="125"/>
                                          </p:stCondLst>
                                        </p:cTn>
                                        <p:tgtEl>
                                          <p:spTgt spid="201740">
                                            <p:txEl>
                                              <p:pRg st="0" end="0"/>
                                            </p:txEl>
                                          </p:spTgt>
                                        </p:tgtEl>
                                        <p:attrNameLst>
                                          <p:attrName>r</p:attrName>
                                        </p:attrNameLst>
                                      </p:cBhvr>
                                    </p:animRot>
                                    <p:animRot by="-1500000">
                                      <p:cBhvr>
                                        <p:cTn id="9" dur="125" fill="hold">
                                          <p:stCondLst>
                                            <p:cond delay="250"/>
                                          </p:stCondLst>
                                        </p:cTn>
                                        <p:tgtEl>
                                          <p:spTgt spid="201740">
                                            <p:txEl>
                                              <p:pRg st="0" end="0"/>
                                            </p:txEl>
                                          </p:spTgt>
                                        </p:tgtEl>
                                        <p:attrNameLst>
                                          <p:attrName>r</p:attrName>
                                        </p:attrNameLst>
                                      </p:cBhvr>
                                    </p:animRot>
                                    <p:animRot by="1500000">
                                      <p:cBhvr>
                                        <p:cTn id="10" dur="125" fill="hold">
                                          <p:stCondLst>
                                            <p:cond delay="375"/>
                                          </p:stCondLst>
                                        </p:cTn>
                                        <p:tgtEl>
                                          <p:spTgt spid="201740">
                                            <p:txEl>
                                              <p:pRg st="0" end="0"/>
                                            </p:txEl>
                                          </p:spTgt>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201755"/>
                                        </p:tgtEl>
                                        <p:attrNameLst>
                                          <p:attrName>style.visibility</p:attrName>
                                        </p:attrNameLst>
                                      </p:cBhvr>
                                      <p:to>
                                        <p:strVal val="visible"/>
                                      </p:to>
                                    </p:set>
                                    <p:animEffect transition="in" filter="box(in)">
                                      <p:cBhvr>
                                        <p:cTn id="15" dur="500"/>
                                        <p:tgtEl>
                                          <p:spTgt spid="201755"/>
                                        </p:tgtEl>
                                      </p:cBhvr>
                                    </p:animEffect>
                                  </p:childTnLst>
                                </p:cTn>
                              </p:par>
                              <p:par>
                                <p:cTn id="16" presetID="3" presetClass="entr" presetSubtype="10" fill="hold" nodeType="withEffect">
                                  <p:stCondLst>
                                    <p:cond delay="0"/>
                                  </p:stCondLst>
                                  <p:childTnLst>
                                    <p:set>
                                      <p:cBhvr>
                                        <p:cTn id="17" dur="1" fill="hold">
                                          <p:stCondLst>
                                            <p:cond delay="0"/>
                                          </p:stCondLst>
                                        </p:cTn>
                                        <p:tgtEl>
                                          <p:spTgt spid="201754"/>
                                        </p:tgtEl>
                                        <p:attrNameLst>
                                          <p:attrName>style.visibility</p:attrName>
                                        </p:attrNameLst>
                                      </p:cBhvr>
                                      <p:to>
                                        <p:strVal val="visible"/>
                                      </p:to>
                                    </p:set>
                                    <p:animEffect transition="in" filter="blinds(horizontal)">
                                      <p:cBhvr>
                                        <p:cTn id="18" dur="500"/>
                                        <p:tgtEl>
                                          <p:spTgt spid="20175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01733"/>
                                        </p:tgtEl>
                                        <p:attrNameLst>
                                          <p:attrName>style.visibility</p:attrName>
                                        </p:attrNameLst>
                                      </p:cBhvr>
                                      <p:to>
                                        <p:strVal val="visible"/>
                                      </p:to>
                                    </p:set>
                                    <p:animEffect transition="in" filter="box(in)">
                                      <p:cBhvr>
                                        <p:cTn id="23" dur="500"/>
                                        <p:tgtEl>
                                          <p:spTgt spid="201733"/>
                                        </p:tgtEl>
                                      </p:cBhvr>
                                    </p:animEffect>
                                  </p:childTnLst>
                                </p:cTn>
                              </p:par>
                              <p:par>
                                <p:cTn id="24" presetID="3" presetClass="entr" presetSubtype="10" fill="hold" nodeType="withEffect">
                                  <p:stCondLst>
                                    <p:cond delay="0"/>
                                  </p:stCondLst>
                                  <p:childTnLst>
                                    <p:set>
                                      <p:cBhvr>
                                        <p:cTn id="25" dur="1" fill="hold">
                                          <p:stCondLst>
                                            <p:cond delay="0"/>
                                          </p:stCondLst>
                                        </p:cTn>
                                        <p:tgtEl>
                                          <p:spTgt spid="201744"/>
                                        </p:tgtEl>
                                        <p:attrNameLst>
                                          <p:attrName>style.visibility</p:attrName>
                                        </p:attrNameLst>
                                      </p:cBhvr>
                                      <p:to>
                                        <p:strVal val="visible"/>
                                      </p:to>
                                    </p:set>
                                    <p:animEffect transition="in" filter="blinds(horizontal)">
                                      <p:cBhvr>
                                        <p:cTn id="26" dur="500"/>
                                        <p:tgtEl>
                                          <p:spTgt spid="20174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201734"/>
                                        </p:tgtEl>
                                        <p:attrNameLst>
                                          <p:attrName>style.visibility</p:attrName>
                                        </p:attrNameLst>
                                      </p:cBhvr>
                                      <p:to>
                                        <p:strVal val="visible"/>
                                      </p:to>
                                    </p:set>
                                    <p:animEffect transition="in" filter="box(in)">
                                      <p:cBhvr>
                                        <p:cTn id="31" dur="500"/>
                                        <p:tgtEl>
                                          <p:spTgt spid="201734"/>
                                        </p:tgtEl>
                                      </p:cBhvr>
                                    </p:animEffect>
                                  </p:childTnLst>
                                </p:cTn>
                              </p:par>
                              <p:par>
                                <p:cTn id="32" presetID="3" presetClass="entr" presetSubtype="10" fill="hold" nodeType="withEffect">
                                  <p:stCondLst>
                                    <p:cond delay="0"/>
                                  </p:stCondLst>
                                  <p:childTnLst>
                                    <p:set>
                                      <p:cBhvr>
                                        <p:cTn id="33" dur="1" fill="hold">
                                          <p:stCondLst>
                                            <p:cond delay="0"/>
                                          </p:stCondLst>
                                        </p:cTn>
                                        <p:tgtEl>
                                          <p:spTgt spid="201743"/>
                                        </p:tgtEl>
                                        <p:attrNameLst>
                                          <p:attrName>style.visibility</p:attrName>
                                        </p:attrNameLst>
                                      </p:cBhvr>
                                      <p:to>
                                        <p:strVal val="visible"/>
                                      </p:to>
                                    </p:set>
                                    <p:animEffect transition="in" filter="blinds(horizontal)">
                                      <p:cBhvr>
                                        <p:cTn id="34" dur="500"/>
                                        <p:tgtEl>
                                          <p:spTgt spid="201743"/>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201735"/>
                                        </p:tgtEl>
                                        <p:attrNameLst>
                                          <p:attrName>style.visibility</p:attrName>
                                        </p:attrNameLst>
                                      </p:cBhvr>
                                      <p:to>
                                        <p:strVal val="visible"/>
                                      </p:to>
                                    </p:set>
                                    <p:animEffect transition="in" filter="box(in)">
                                      <p:cBhvr>
                                        <p:cTn id="39" dur="500"/>
                                        <p:tgtEl>
                                          <p:spTgt spid="201735"/>
                                        </p:tgtEl>
                                      </p:cBhvr>
                                    </p:animEffect>
                                  </p:childTnLst>
                                </p:cTn>
                              </p:par>
                              <p:par>
                                <p:cTn id="40" presetID="3" presetClass="entr" presetSubtype="10" fill="hold" nodeType="withEffect">
                                  <p:stCondLst>
                                    <p:cond delay="0"/>
                                  </p:stCondLst>
                                  <p:childTnLst>
                                    <p:set>
                                      <p:cBhvr>
                                        <p:cTn id="41" dur="1" fill="hold">
                                          <p:stCondLst>
                                            <p:cond delay="0"/>
                                          </p:stCondLst>
                                        </p:cTn>
                                        <p:tgtEl>
                                          <p:spTgt spid="201742"/>
                                        </p:tgtEl>
                                        <p:attrNameLst>
                                          <p:attrName>style.visibility</p:attrName>
                                        </p:attrNameLst>
                                      </p:cBhvr>
                                      <p:to>
                                        <p:strVal val="visible"/>
                                      </p:to>
                                    </p:set>
                                    <p:animEffect transition="in" filter="blinds(horizontal)">
                                      <p:cBhvr>
                                        <p:cTn id="42" dur="500"/>
                                        <p:tgtEl>
                                          <p:spTgt spid="201742"/>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201737"/>
                                        </p:tgtEl>
                                        <p:attrNameLst>
                                          <p:attrName>style.visibility</p:attrName>
                                        </p:attrNameLst>
                                      </p:cBhvr>
                                      <p:to>
                                        <p:strVal val="visible"/>
                                      </p:to>
                                    </p:set>
                                    <p:animEffect transition="in" filter="box(in)">
                                      <p:cBhvr>
                                        <p:cTn id="47" dur="500"/>
                                        <p:tgtEl>
                                          <p:spTgt spid="201737"/>
                                        </p:tgtEl>
                                      </p:cBhvr>
                                    </p:animEffect>
                                  </p:childTnLst>
                                </p:cTn>
                              </p:par>
                              <p:par>
                                <p:cTn id="48" presetID="3" presetClass="entr" presetSubtype="10" fill="hold" nodeType="withEffect">
                                  <p:stCondLst>
                                    <p:cond delay="0"/>
                                  </p:stCondLst>
                                  <p:childTnLst>
                                    <p:set>
                                      <p:cBhvr>
                                        <p:cTn id="49" dur="1" fill="hold">
                                          <p:stCondLst>
                                            <p:cond delay="0"/>
                                          </p:stCondLst>
                                        </p:cTn>
                                        <p:tgtEl>
                                          <p:spTgt spid="201741"/>
                                        </p:tgtEl>
                                        <p:attrNameLst>
                                          <p:attrName>style.visibility</p:attrName>
                                        </p:attrNameLst>
                                      </p:cBhvr>
                                      <p:to>
                                        <p:strVal val="visible"/>
                                      </p:to>
                                    </p:set>
                                    <p:animEffect transition="in" filter="blinds(horizontal)">
                                      <p:cBhvr>
                                        <p:cTn id="50" dur="500"/>
                                        <p:tgtEl>
                                          <p:spTgt spid="201741"/>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5" presetClass="emph" presetSubtype="0" repeatCount="3000" fill="hold" grpId="0" nodeType="clickEffect">
                                  <p:stCondLst>
                                    <p:cond delay="0"/>
                                  </p:stCondLst>
                                  <p:childTnLst>
                                    <p:anim calcmode="discrete" valueType="str">
                                      <p:cBhvr>
                                        <p:cTn id="54" dur="1000" fill="hold"/>
                                        <p:tgtEl>
                                          <p:spTgt spid="201739"/>
                                        </p:tgtEl>
                                        <p:attrNameLst>
                                          <p:attrName>style.visibility</p:attrName>
                                        </p:attrNameLst>
                                      </p:cBhvr>
                                      <p:tavLst>
                                        <p:tav tm="0">
                                          <p:val>
                                            <p:strVal val="hidden"/>
                                          </p:val>
                                        </p:tav>
                                        <p:tav tm="50000">
                                          <p:val>
                                            <p:strVal val="visible"/>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4" presetClass="entr" presetSubtype="16" fill="hold" grpId="0" nodeType="clickEffect">
                                  <p:stCondLst>
                                    <p:cond delay="0"/>
                                  </p:stCondLst>
                                  <p:childTnLst>
                                    <p:set>
                                      <p:cBhvr>
                                        <p:cTn id="58" dur="1" fill="hold">
                                          <p:stCondLst>
                                            <p:cond delay="0"/>
                                          </p:stCondLst>
                                        </p:cTn>
                                        <p:tgtEl>
                                          <p:spTgt spid="201738"/>
                                        </p:tgtEl>
                                        <p:attrNameLst>
                                          <p:attrName>style.visibility</p:attrName>
                                        </p:attrNameLst>
                                      </p:cBhvr>
                                      <p:to>
                                        <p:strVal val="visible"/>
                                      </p:to>
                                    </p:set>
                                    <p:animEffect transition="in" filter="box(in)">
                                      <p:cBhvr>
                                        <p:cTn id="59" dur="500"/>
                                        <p:tgtEl>
                                          <p:spTgt spid="201738"/>
                                        </p:tgtEl>
                                      </p:cBhvr>
                                    </p:animEffect>
                                  </p:childTnLst>
                                </p:cTn>
                              </p:par>
                              <p:par>
                                <p:cTn id="60" presetID="3" presetClass="entr" presetSubtype="10" fill="hold" nodeType="withEffect">
                                  <p:stCondLst>
                                    <p:cond delay="0"/>
                                  </p:stCondLst>
                                  <p:childTnLst>
                                    <p:set>
                                      <p:cBhvr>
                                        <p:cTn id="61" dur="1" fill="hold">
                                          <p:stCondLst>
                                            <p:cond delay="0"/>
                                          </p:stCondLst>
                                        </p:cTn>
                                        <p:tgtEl>
                                          <p:spTgt spid="201746"/>
                                        </p:tgtEl>
                                        <p:attrNameLst>
                                          <p:attrName>style.visibility</p:attrName>
                                        </p:attrNameLst>
                                      </p:cBhvr>
                                      <p:to>
                                        <p:strVal val="visible"/>
                                      </p:to>
                                    </p:set>
                                    <p:animEffect transition="in" filter="blinds(horizontal)">
                                      <p:cBhvr>
                                        <p:cTn id="62" dur="500"/>
                                        <p:tgtEl>
                                          <p:spTgt spid="201746"/>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201736"/>
                                        </p:tgtEl>
                                        <p:attrNameLst>
                                          <p:attrName>style.visibility</p:attrName>
                                        </p:attrNameLst>
                                      </p:cBhvr>
                                      <p:to>
                                        <p:strVal val="visible"/>
                                      </p:to>
                                    </p:set>
                                    <p:animEffect transition="in" filter="box(in)">
                                      <p:cBhvr>
                                        <p:cTn id="67" dur="500"/>
                                        <p:tgtEl>
                                          <p:spTgt spid="201736"/>
                                        </p:tgtEl>
                                      </p:cBhvr>
                                    </p:animEffect>
                                  </p:childTnLst>
                                </p:cTn>
                              </p:par>
                              <p:par>
                                <p:cTn id="68" presetID="3" presetClass="entr" presetSubtype="10" fill="hold" nodeType="withEffect">
                                  <p:stCondLst>
                                    <p:cond delay="0"/>
                                  </p:stCondLst>
                                  <p:childTnLst>
                                    <p:set>
                                      <p:cBhvr>
                                        <p:cTn id="69" dur="1" fill="hold">
                                          <p:stCondLst>
                                            <p:cond delay="0"/>
                                          </p:stCondLst>
                                        </p:cTn>
                                        <p:tgtEl>
                                          <p:spTgt spid="201745"/>
                                        </p:tgtEl>
                                        <p:attrNameLst>
                                          <p:attrName>style.visibility</p:attrName>
                                        </p:attrNameLst>
                                      </p:cBhvr>
                                      <p:to>
                                        <p:strVal val="visible"/>
                                      </p:to>
                                    </p:set>
                                    <p:animEffect transition="in" filter="blinds(horizontal)">
                                      <p:cBhvr>
                                        <p:cTn id="70" dur="500"/>
                                        <p:tgtEl>
                                          <p:spTgt spid="201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3" grpId="0"/>
      <p:bldP spid="201734" grpId="0"/>
      <p:bldP spid="201735" grpId="0"/>
      <p:bldP spid="201736" grpId="0"/>
      <p:bldP spid="201737" grpId="0"/>
      <p:bldP spid="201738" grpId="0"/>
      <p:bldP spid="201739" grpId="0" animBg="1"/>
      <p:bldP spid="2017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42" name="Picture 6"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93543" name="Picture 7" descr="j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268413"/>
            <a:ext cx="5376862" cy="35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3546" name="Rectangle 10"/>
          <p:cNvSpPr>
            <a:spLocks noChangeArrowheads="1"/>
          </p:cNvSpPr>
          <p:nvPr/>
        </p:nvSpPr>
        <p:spPr bwMode="auto">
          <a:xfrm>
            <a:off x="95250" y="212725"/>
            <a:ext cx="69977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3300"/>
                </a:solidFill>
                <a:latin typeface="Times New Roman" pitchFamily="18" charset="0"/>
              </a:rPr>
              <a:t>Are they </a:t>
            </a:r>
            <a:r>
              <a:rPr lang="en-US" altLang="zh-CN" sz="3600">
                <a:solidFill>
                  <a:srgbClr val="0000FF"/>
                </a:solidFill>
                <a:latin typeface="Times New Roman" pitchFamily="18" charset="0"/>
              </a:rPr>
              <a:t>in good health(=healthy)</a:t>
            </a:r>
            <a:r>
              <a:rPr lang="en-US" altLang="zh-CN" sz="3600">
                <a:solidFill>
                  <a:srgbClr val="003300"/>
                </a:solidFill>
                <a:latin typeface="Times New Roman" pitchFamily="18" charset="0"/>
              </a:rPr>
              <a:t>?</a:t>
            </a:r>
          </a:p>
        </p:txBody>
      </p:sp>
      <p:sp>
        <p:nvSpPr>
          <p:cNvPr id="193547" name="Rectangle 11"/>
          <p:cNvSpPr>
            <a:spLocks noChangeArrowheads="1"/>
          </p:cNvSpPr>
          <p:nvPr/>
        </p:nvSpPr>
        <p:spPr bwMode="auto">
          <a:xfrm>
            <a:off x="2195513" y="692150"/>
            <a:ext cx="4565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FF3300"/>
                </a:solidFill>
                <a:latin typeface="Times New Roman" pitchFamily="18" charset="0"/>
              </a:rPr>
              <a:t>Of course</a:t>
            </a:r>
            <a:r>
              <a:rPr lang="en-US" altLang="zh-CN" sz="3600">
                <a:solidFill>
                  <a:srgbClr val="003300"/>
                </a:solidFill>
                <a:latin typeface="Times New Roman" pitchFamily="18" charset="0"/>
              </a:rPr>
              <a:t>, they aren’t.</a:t>
            </a:r>
          </a:p>
        </p:txBody>
      </p:sp>
      <p:sp>
        <p:nvSpPr>
          <p:cNvPr id="193548" name="Text Box 12"/>
          <p:cNvSpPr txBox="1">
            <a:spLocks noChangeArrowheads="1"/>
          </p:cNvSpPr>
          <p:nvPr/>
        </p:nvSpPr>
        <p:spPr bwMode="auto">
          <a:xfrm>
            <a:off x="539750" y="4797425"/>
            <a:ext cx="5543550" cy="65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3700">
                <a:solidFill>
                  <a:srgbClr val="0000FF"/>
                </a:solidFill>
              </a:rPr>
              <a:t>Why are they so heavy?</a:t>
            </a:r>
          </a:p>
        </p:txBody>
      </p:sp>
      <p:sp>
        <p:nvSpPr>
          <p:cNvPr id="193549" name="Text Box 13"/>
          <p:cNvSpPr txBox="1">
            <a:spLocks noChangeArrowheads="1"/>
          </p:cNvSpPr>
          <p:nvPr/>
        </p:nvSpPr>
        <p:spPr bwMode="auto">
          <a:xfrm>
            <a:off x="1042988" y="5300663"/>
            <a:ext cx="62928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3600">
                <a:solidFill>
                  <a:srgbClr val="003300"/>
                </a:solidFill>
                <a:latin typeface="Times New Roman" pitchFamily="18" charset="0"/>
              </a:rPr>
              <a:t>Because their</a:t>
            </a:r>
            <a:r>
              <a:rPr lang="en-US" altLang="zh-CN" sz="3600">
                <a:solidFill>
                  <a:srgbClr val="FF3300"/>
                </a:solidFill>
                <a:latin typeface="Times New Roman" pitchFamily="18" charset="0"/>
              </a:rPr>
              <a:t> eating habits</a:t>
            </a:r>
            <a:r>
              <a:rPr lang="en-US" altLang="zh-CN" sz="3600">
                <a:solidFill>
                  <a:srgbClr val="003300"/>
                </a:solidFill>
                <a:latin typeface="Times New Roman" pitchFamily="18" charset="0"/>
              </a:rPr>
              <a:t> are </a:t>
            </a:r>
          </a:p>
          <a:p>
            <a:pPr algn="l">
              <a:buFont typeface="Arial" pitchFamily="34" charset="0"/>
              <a:buNone/>
            </a:pPr>
            <a:r>
              <a:rPr lang="en-US" altLang="zh-CN" sz="3600">
                <a:solidFill>
                  <a:srgbClr val="003300"/>
                </a:solidFill>
                <a:latin typeface="Times New Roman" pitchFamily="18" charset="0"/>
              </a:rPr>
              <a:t>bad. They like eating junk food</a:t>
            </a:r>
          </a:p>
        </p:txBody>
      </p:sp>
      <p:pic>
        <p:nvPicPr>
          <p:cNvPr id="193550" name="Picture 14" descr="2007021102380059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5197" t="5292" r="54614" b="50116"/>
          <a:stretch>
            <a:fillRect/>
          </a:stretch>
        </p:blipFill>
        <p:spPr bwMode="auto">
          <a:xfrm>
            <a:off x="6665913" y="1484313"/>
            <a:ext cx="2478087" cy="36036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93546">
                                            <p:txEl>
                                              <p:pRg st="0" end="0"/>
                                            </p:txEl>
                                          </p:spTgt>
                                        </p:tgtEl>
                                        <p:attrNameLst>
                                          <p:attrName>style.visibility</p:attrName>
                                        </p:attrNameLst>
                                      </p:cBhvr>
                                      <p:to>
                                        <p:strVal val="visible"/>
                                      </p:to>
                                    </p:set>
                                    <p:animEffect transition="in" filter="box(in)">
                                      <p:cBhvr>
                                        <p:cTn id="7" dur="500"/>
                                        <p:tgtEl>
                                          <p:spTgt spid="1935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3547"/>
                                        </p:tgtEl>
                                        <p:attrNameLst>
                                          <p:attrName>style.visibility</p:attrName>
                                        </p:attrNameLst>
                                      </p:cBhvr>
                                      <p:to>
                                        <p:strVal val="visible"/>
                                      </p:to>
                                    </p:set>
                                    <p:animEffect transition="in" filter="box(in)">
                                      <p:cBhvr>
                                        <p:cTn id="12" dur="500"/>
                                        <p:tgtEl>
                                          <p:spTgt spid="1935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93548"/>
                                        </p:tgtEl>
                                        <p:attrNameLst>
                                          <p:attrName>style.visibility</p:attrName>
                                        </p:attrNameLst>
                                      </p:cBhvr>
                                      <p:to>
                                        <p:strVal val="visible"/>
                                      </p:to>
                                    </p:set>
                                    <p:animEffect transition="in" filter="box(in)">
                                      <p:cBhvr>
                                        <p:cTn id="17" dur="500"/>
                                        <p:tgtEl>
                                          <p:spTgt spid="19354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93549"/>
                                        </p:tgtEl>
                                        <p:attrNameLst>
                                          <p:attrName>style.visibility</p:attrName>
                                        </p:attrNameLst>
                                      </p:cBhvr>
                                      <p:to>
                                        <p:strVal val="visible"/>
                                      </p:to>
                                    </p:set>
                                    <p:animEffect transition="in" filter="box(in)">
                                      <p:cBhvr>
                                        <p:cTn id="22" dur="500"/>
                                        <p:tgtEl>
                                          <p:spTgt spid="1935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47" grpId="0"/>
      <p:bldP spid="193548" grpId="0" autoUpdateAnimBg="0"/>
      <p:bldP spid="193549"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4810" name="Picture 10"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04802" name="Text Box 2"/>
          <p:cNvSpPr txBox="1">
            <a:spLocks noChangeArrowheads="1"/>
          </p:cNvSpPr>
          <p:nvPr/>
        </p:nvSpPr>
        <p:spPr bwMode="auto">
          <a:xfrm>
            <a:off x="2051050" y="0"/>
            <a:ext cx="59420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4000">
                <a:solidFill>
                  <a:schemeClr val="tx1"/>
                </a:solidFill>
                <a:latin typeface="Times New Roman" pitchFamily="18" charset="0"/>
              </a:rPr>
              <a:t>How can we </a:t>
            </a:r>
            <a:r>
              <a:rPr lang="en-US" altLang="zh-CN" sz="4000">
                <a:solidFill>
                  <a:srgbClr val="FF3300"/>
                </a:solidFill>
                <a:latin typeface="Times New Roman" pitchFamily="18" charset="0"/>
              </a:rPr>
              <a:t>keep healthy</a:t>
            </a:r>
            <a:r>
              <a:rPr lang="en-US" altLang="zh-CN" sz="4000">
                <a:solidFill>
                  <a:schemeClr val="tx1"/>
                </a:solidFill>
                <a:latin typeface="Times New Roman" pitchFamily="18" charset="0"/>
              </a:rPr>
              <a:t>?</a:t>
            </a:r>
          </a:p>
        </p:txBody>
      </p:sp>
      <p:pic>
        <p:nvPicPr>
          <p:cNvPr id="204803" name="Picture 3" descr="zcx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119188"/>
            <a:ext cx="1689100" cy="209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04" name="Text Box 4"/>
          <p:cNvSpPr txBox="1">
            <a:spLocks noChangeArrowheads="1"/>
          </p:cNvSpPr>
          <p:nvPr/>
        </p:nvSpPr>
        <p:spPr bwMode="auto">
          <a:xfrm>
            <a:off x="1835150" y="765175"/>
            <a:ext cx="68056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Font typeface="Arial" pitchFamily="34" charset="0"/>
              <a:buNone/>
            </a:pPr>
            <a:r>
              <a:rPr lang="en-US" altLang="zh-CN" sz="4000">
                <a:solidFill>
                  <a:srgbClr val="3333FF"/>
                </a:solidFill>
                <a:latin typeface="Times New Roman" pitchFamily="18" charset="0"/>
              </a:rPr>
              <a:t>Try to</a:t>
            </a:r>
            <a:r>
              <a:rPr lang="en-US" altLang="zh-CN" sz="4000">
                <a:solidFill>
                  <a:schemeClr val="tx1"/>
                </a:solidFill>
                <a:latin typeface="Times New Roman" pitchFamily="18" charset="0"/>
              </a:rPr>
              <a:t> eat </a:t>
            </a:r>
            <a:r>
              <a:rPr lang="en-US" altLang="zh-CN" sz="4000">
                <a:solidFill>
                  <a:srgbClr val="3333FF"/>
                </a:solidFill>
                <a:latin typeface="Times New Roman" pitchFamily="18" charset="0"/>
              </a:rPr>
              <a:t>more</a:t>
            </a:r>
            <a:r>
              <a:rPr lang="en-US" altLang="zh-CN" sz="4000">
                <a:solidFill>
                  <a:schemeClr val="tx1"/>
                </a:solidFill>
                <a:latin typeface="Times New Roman" pitchFamily="18" charset="0"/>
              </a:rPr>
              <a:t> healthy food</a:t>
            </a:r>
          </a:p>
        </p:txBody>
      </p:sp>
      <p:sp>
        <p:nvSpPr>
          <p:cNvPr id="204805" name="Text Box 5"/>
          <p:cNvSpPr txBox="1">
            <a:spLocks noChangeArrowheads="1"/>
          </p:cNvSpPr>
          <p:nvPr/>
        </p:nvSpPr>
        <p:spPr bwMode="auto">
          <a:xfrm>
            <a:off x="1835150" y="1196975"/>
            <a:ext cx="42529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4000">
                <a:solidFill>
                  <a:schemeClr val="tx1"/>
                </a:solidFill>
                <a:latin typeface="Times New Roman" pitchFamily="18" charset="0"/>
              </a:rPr>
              <a:t>and </a:t>
            </a:r>
            <a:r>
              <a:rPr lang="en-US" altLang="zh-CN" sz="4000">
                <a:solidFill>
                  <a:srgbClr val="3333FF"/>
                </a:solidFill>
                <a:latin typeface="Times New Roman" pitchFamily="18" charset="0"/>
              </a:rPr>
              <a:t>less</a:t>
            </a:r>
            <a:r>
              <a:rPr lang="en-US" altLang="zh-CN" sz="4000">
                <a:solidFill>
                  <a:schemeClr val="tx1"/>
                </a:solidFill>
                <a:latin typeface="Times New Roman" pitchFamily="18" charset="0"/>
              </a:rPr>
              <a:t> junk food.</a:t>
            </a:r>
          </a:p>
        </p:txBody>
      </p:sp>
      <p:sp>
        <p:nvSpPr>
          <p:cNvPr id="204806" name="Text Box 6"/>
          <p:cNvSpPr txBox="1">
            <a:spLocks noChangeArrowheads="1"/>
          </p:cNvSpPr>
          <p:nvPr/>
        </p:nvSpPr>
        <p:spPr bwMode="auto">
          <a:xfrm>
            <a:off x="2051050" y="4437063"/>
            <a:ext cx="57562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4000">
                <a:solidFill>
                  <a:srgbClr val="3333FF"/>
                </a:solidFill>
                <a:latin typeface="Times New Roman" pitchFamily="18" charset="0"/>
              </a:rPr>
              <a:t>Try to</a:t>
            </a:r>
            <a:r>
              <a:rPr lang="en-US" altLang="zh-CN" sz="4000">
                <a:solidFill>
                  <a:schemeClr val="tx1"/>
                </a:solidFill>
                <a:latin typeface="Times New Roman" pitchFamily="18" charset="0"/>
              </a:rPr>
              <a:t> exercise every day.</a:t>
            </a:r>
          </a:p>
        </p:txBody>
      </p:sp>
      <p:sp>
        <p:nvSpPr>
          <p:cNvPr id="204807" name="Text Box 7"/>
          <p:cNvSpPr txBox="1">
            <a:spLocks noChangeArrowheads="1"/>
          </p:cNvSpPr>
          <p:nvPr/>
        </p:nvSpPr>
        <p:spPr bwMode="auto">
          <a:xfrm>
            <a:off x="2339975" y="5300663"/>
            <a:ext cx="6624638"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Font typeface="Arial" pitchFamily="34" charset="0"/>
              <a:buNone/>
            </a:pPr>
            <a:r>
              <a:rPr lang="en-US" altLang="zh-CN" sz="4000">
                <a:solidFill>
                  <a:schemeClr val="tx1"/>
                </a:solidFill>
                <a:latin typeface="Times New Roman" pitchFamily="18" charset="0"/>
              </a:rPr>
              <a:t>Everyone</a:t>
            </a:r>
            <a:r>
              <a:rPr lang="en-US" altLang="zh-CN" sz="4000">
                <a:solidFill>
                  <a:srgbClr val="FF3300"/>
                </a:solidFill>
                <a:latin typeface="Times New Roman" pitchFamily="18" charset="0"/>
              </a:rPr>
              <a:t> must</a:t>
            </a:r>
            <a:r>
              <a:rPr lang="en-US" altLang="zh-CN" sz="4000">
                <a:solidFill>
                  <a:schemeClr val="tx1"/>
                </a:solidFill>
                <a:latin typeface="Times New Roman" pitchFamily="18" charset="0"/>
              </a:rPr>
              <a:t> sleep 8 or 9 hours every night.</a:t>
            </a:r>
          </a:p>
        </p:txBody>
      </p:sp>
      <p:pic>
        <p:nvPicPr>
          <p:cNvPr id="204808" name="Picture 8" descr="儿童节韩国儿童矢量素材 - 男孩女孩篇 - 男孩女孩向量图3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9388" y="2997200"/>
            <a:ext cx="1703387"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09" name="Picture 9" descr="34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5157788"/>
            <a:ext cx="2087562"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12" name="Rectangle 12"/>
          <p:cNvSpPr>
            <a:spLocks noChangeArrowheads="1"/>
          </p:cNvSpPr>
          <p:nvPr/>
        </p:nvSpPr>
        <p:spPr bwMode="auto">
          <a:xfrm>
            <a:off x="2374900" y="1628775"/>
            <a:ext cx="6769100" cy="30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kumimoji="1" lang="en-US" altLang="zh-CN" b="0">
                <a:solidFill>
                  <a:schemeClr val="tx1"/>
                </a:solidFill>
                <a:latin typeface="Times New Roman" pitchFamily="18" charset="0"/>
              </a:rPr>
              <a:t>1. Eat rice for meals.</a:t>
            </a:r>
          </a:p>
          <a:p>
            <a:pPr algn="l"/>
            <a:r>
              <a:rPr kumimoji="1" lang="en-US" altLang="zh-CN" b="0">
                <a:solidFill>
                  <a:schemeClr val="tx1"/>
                </a:solidFill>
                <a:latin typeface="Times New Roman" pitchFamily="18" charset="0"/>
              </a:rPr>
              <a:t>2.</a:t>
            </a:r>
            <a:r>
              <a:rPr kumimoji="1" lang="en-US" altLang="zh-CN" b="0">
                <a:solidFill>
                  <a:srgbClr val="0000CC"/>
                </a:solidFill>
                <a:latin typeface="Times New Roman" pitchFamily="18" charset="0"/>
              </a:rPr>
              <a:t>Try</a:t>
            </a:r>
            <a:r>
              <a:rPr kumimoji="1" lang="en-US" altLang="zh-CN" b="0">
                <a:solidFill>
                  <a:schemeClr val="tx1"/>
                </a:solidFill>
                <a:latin typeface="Times New Roman" pitchFamily="18" charset="0"/>
              </a:rPr>
              <a:t> </a:t>
            </a:r>
            <a:r>
              <a:rPr kumimoji="1" lang="en-US" altLang="zh-CN" b="0">
                <a:solidFill>
                  <a:srgbClr val="CC3300"/>
                </a:solidFill>
                <a:latin typeface="Times New Roman" pitchFamily="18" charset="0"/>
              </a:rPr>
              <a:t>to</a:t>
            </a:r>
            <a:r>
              <a:rPr kumimoji="1" lang="en-US" altLang="zh-CN" b="0">
                <a:solidFill>
                  <a:srgbClr val="0000CC"/>
                </a:solidFill>
                <a:latin typeface="Times New Roman" pitchFamily="18" charset="0"/>
              </a:rPr>
              <a:t> eat</a:t>
            </a:r>
            <a:r>
              <a:rPr kumimoji="1" lang="en-US" altLang="zh-CN" b="0">
                <a:solidFill>
                  <a:schemeClr val="tx1"/>
                </a:solidFill>
                <a:latin typeface="Times New Roman" pitchFamily="18" charset="0"/>
              </a:rPr>
              <a:t> vegetables  every day. </a:t>
            </a:r>
          </a:p>
          <a:p>
            <a:pPr algn="l"/>
            <a:r>
              <a:rPr kumimoji="1" lang="en-US" altLang="zh-CN" b="0">
                <a:solidFill>
                  <a:schemeClr val="tx1"/>
                </a:solidFill>
                <a:latin typeface="Times New Roman" pitchFamily="18" charset="0"/>
              </a:rPr>
              <a:t>3.Eat fruit every day.</a:t>
            </a:r>
          </a:p>
          <a:p>
            <a:pPr algn="l"/>
            <a:r>
              <a:rPr kumimoji="1" lang="en-US" altLang="zh-CN" b="0">
                <a:solidFill>
                  <a:schemeClr val="tx1"/>
                </a:solidFill>
                <a:latin typeface="Times New Roman" pitchFamily="18" charset="0"/>
              </a:rPr>
              <a:t>4. Eat some meat sometimes.</a:t>
            </a:r>
          </a:p>
          <a:p>
            <a:pPr algn="l"/>
            <a:r>
              <a:rPr kumimoji="1" lang="en-US" altLang="zh-CN" b="0">
                <a:solidFill>
                  <a:schemeClr val="tx1"/>
                </a:solidFill>
                <a:latin typeface="Times New Roman" pitchFamily="18" charset="0"/>
              </a:rPr>
              <a:t>5.Don’t eat the food </a:t>
            </a:r>
            <a:r>
              <a:rPr kumimoji="1" lang="en-US" altLang="zh-CN" b="0">
                <a:solidFill>
                  <a:srgbClr val="0000CC"/>
                </a:solidFill>
                <a:latin typeface="Times New Roman" pitchFamily="18" charset="0"/>
              </a:rPr>
              <a:t>with</a:t>
            </a:r>
            <a:r>
              <a:rPr kumimoji="1" lang="en-US" altLang="zh-CN" b="0">
                <a:solidFill>
                  <a:schemeClr val="tx1"/>
                </a:solidFill>
                <a:latin typeface="Times New Roman" pitchFamily="18" charset="0"/>
              </a:rPr>
              <a:t> too much oil.</a:t>
            </a:r>
          </a:p>
          <a:p>
            <a:pPr algn="l"/>
            <a:r>
              <a:rPr kumimoji="1" lang="en-US" altLang="zh-CN" b="0">
                <a:solidFill>
                  <a:schemeClr val="tx1"/>
                </a:solidFill>
                <a:latin typeface="Times New Roman" pitchFamily="18" charset="0"/>
              </a:rPr>
              <a:t>6. Drink some milk every day.</a:t>
            </a:r>
          </a:p>
        </p:txBody>
      </p:sp>
      <p:sp>
        <p:nvSpPr>
          <p:cNvPr id="204813" name="WordArt 13"/>
          <p:cNvSpPr>
            <a:spLocks noChangeArrowheads="1" noChangeShapeType="1" noTextEdit="1"/>
          </p:cNvSpPr>
          <p:nvPr/>
        </p:nvSpPr>
        <p:spPr bwMode="auto">
          <a:xfrm>
            <a:off x="395288" y="260350"/>
            <a:ext cx="1584325" cy="476250"/>
          </a:xfrm>
          <a:prstGeom prst="rect">
            <a:avLst/>
          </a:prstGeom>
        </p:spPr>
        <p:txBody>
          <a:bodyPr wrap="none" fromWordArt="1">
            <a:prstTxWarp prst="textPlain">
              <a:avLst>
                <a:gd name="adj" fmla="val 50000"/>
              </a:avLst>
            </a:prstTxWarp>
          </a:bodyPr>
          <a:lstStyle/>
          <a:p>
            <a:r>
              <a:rPr lang="en-US" altLang="zh-CN" sz="3600" i="1" kern="10">
                <a:ln w="9525">
                  <a:solidFill>
                    <a:srgbClr val="000000"/>
                  </a:solidFill>
                  <a:miter lim="800000"/>
                  <a:headEnd/>
                  <a:tailEnd/>
                </a:ln>
                <a:solidFill>
                  <a:srgbClr val="FFFFFF"/>
                </a:solidFill>
                <a:effectLst>
                  <a:outerShdw dist="35921" dir="2700000" algn="ctr" rotWithShape="0">
                    <a:srgbClr val="808080"/>
                  </a:outerShdw>
                </a:effectLst>
                <a:latin typeface="华文行楷"/>
                <a:ea typeface="华文行楷"/>
              </a:rPr>
              <a:t>Discuss</a:t>
            </a:r>
            <a:endParaRPr lang="zh-CN" altLang="en-US" sz="3600" i="1" kern="10">
              <a:ln w="9525">
                <a:solidFill>
                  <a:srgbClr val="000000"/>
                </a:solidFill>
                <a:miter lim="800000"/>
                <a:headEnd/>
                <a:tailEnd/>
              </a:ln>
              <a:solidFill>
                <a:srgbClr val="FFFFFF"/>
              </a:solidFill>
              <a:effectLst>
                <a:outerShdw dist="35921" dir="2700000" algn="ctr" rotWithShape="0">
                  <a:srgbClr val="808080"/>
                </a:outerShdw>
              </a:effectLst>
              <a:latin typeface="华文行楷"/>
              <a:ea typeface="华文行楷"/>
            </a:endParaRPr>
          </a:p>
        </p:txBody>
      </p:sp>
      <p:sp>
        <p:nvSpPr>
          <p:cNvPr id="204814" name="Text Box 14"/>
          <p:cNvSpPr txBox="1">
            <a:spLocks noChangeArrowheads="1"/>
          </p:cNvSpPr>
          <p:nvPr/>
        </p:nvSpPr>
        <p:spPr bwMode="auto">
          <a:xfrm rot="5400000">
            <a:off x="6751638" y="2649538"/>
            <a:ext cx="420528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kumimoji="1" lang="en-US" altLang="zh-CN" i="1">
                <a:solidFill>
                  <a:srgbClr val="006600"/>
                </a:solidFill>
              </a:rPr>
              <a:t> </a:t>
            </a:r>
            <a:r>
              <a:rPr kumimoji="1" lang="en-US" altLang="zh-CN" sz="2800" i="1">
                <a:solidFill>
                  <a:srgbClr val="3366FF"/>
                </a:solidFill>
                <a:latin typeface="Times New Roman" pitchFamily="18" charset="0"/>
              </a:rPr>
              <a:t>keep  healthy eating habits</a:t>
            </a:r>
            <a:endParaRPr kumimoji="1" lang="en-US" altLang="zh-CN" i="1">
              <a:solidFill>
                <a:srgbClr val="3366FF"/>
              </a:solidFill>
              <a:latin typeface="Times New Roman" pitchFamily="18" charset="0"/>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4803"/>
                                        </p:tgtEl>
                                        <p:attrNameLst>
                                          <p:attrName>style.visibility</p:attrName>
                                        </p:attrNameLst>
                                      </p:cBhvr>
                                      <p:to>
                                        <p:strVal val="visible"/>
                                      </p:to>
                                    </p:set>
                                    <p:animEffect transition="in" filter="box(in)">
                                      <p:cBhvr>
                                        <p:cTn id="7" dur="500"/>
                                        <p:tgtEl>
                                          <p:spTgt spid="20480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4804"/>
                                        </p:tgtEl>
                                        <p:attrNameLst>
                                          <p:attrName>style.visibility</p:attrName>
                                        </p:attrNameLst>
                                      </p:cBhvr>
                                      <p:to>
                                        <p:strVal val="visible"/>
                                      </p:to>
                                    </p:set>
                                    <p:animEffect transition="in" filter="box(in)">
                                      <p:cBhvr>
                                        <p:cTn id="12" dur="500"/>
                                        <p:tgtEl>
                                          <p:spTgt spid="204804"/>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04805"/>
                                        </p:tgtEl>
                                        <p:attrNameLst>
                                          <p:attrName>style.visibility</p:attrName>
                                        </p:attrNameLst>
                                      </p:cBhvr>
                                      <p:to>
                                        <p:strVal val="visible"/>
                                      </p:to>
                                    </p:set>
                                    <p:animEffect transition="in" filter="box(in)">
                                      <p:cBhvr>
                                        <p:cTn id="15" dur="500"/>
                                        <p:tgtEl>
                                          <p:spTgt spid="20480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nodeType="clickEffect">
                                  <p:stCondLst>
                                    <p:cond delay="0"/>
                                  </p:stCondLst>
                                  <p:childTnLst>
                                    <p:set>
                                      <p:cBhvr>
                                        <p:cTn id="19" dur="1" fill="hold">
                                          <p:stCondLst>
                                            <p:cond delay="0"/>
                                          </p:stCondLst>
                                        </p:cTn>
                                        <p:tgtEl>
                                          <p:spTgt spid="204808"/>
                                        </p:tgtEl>
                                        <p:attrNameLst>
                                          <p:attrName>style.visibility</p:attrName>
                                        </p:attrNameLst>
                                      </p:cBhvr>
                                      <p:to>
                                        <p:strVal val="visible"/>
                                      </p:to>
                                    </p:set>
                                    <p:animEffect transition="in" filter="box(in)">
                                      <p:cBhvr>
                                        <p:cTn id="20" dur="500"/>
                                        <p:tgtEl>
                                          <p:spTgt spid="20480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204806"/>
                                        </p:tgtEl>
                                        <p:attrNameLst>
                                          <p:attrName>style.visibility</p:attrName>
                                        </p:attrNameLst>
                                      </p:cBhvr>
                                      <p:to>
                                        <p:strVal val="visible"/>
                                      </p:to>
                                    </p:set>
                                    <p:animEffect transition="in" filter="box(in)">
                                      <p:cBhvr>
                                        <p:cTn id="25" dur="500"/>
                                        <p:tgtEl>
                                          <p:spTgt spid="20480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 presetClass="entr" presetSubtype="16" fill="hold" nodeType="clickEffect">
                                  <p:stCondLst>
                                    <p:cond delay="0"/>
                                  </p:stCondLst>
                                  <p:childTnLst>
                                    <p:set>
                                      <p:cBhvr>
                                        <p:cTn id="29" dur="1" fill="hold">
                                          <p:stCondLst>
                                            <p:cond delay="0"/>
                                          </p:stCondLst>
                                        </p:cTn>
                                        <p:tgtEl>
                                          <p:spTgt spid="204809"/>
                                        </p:tgtEl>
                                        <p:attrNameLst>
                                          <p:attrName>style.visibility</p:attrName>
                                        </p:attrNameLst>
                                      </p:cBhvr>
                                      <p:to>
                                        <p:strVal val="visible"/>
                                      </p:to>
                                    </p:set>
                                    <p:animEffect transition="in" filter="box(in)">
                                      <p:cBhvr>
                                        <p:cTn id="30" dur="500"/>
                                        <p:tgtEl>
                                          <p:spTgt spid="20480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204814"/>
                                        </p:tgtEl>
                                        <p:attrNameLst>
                                          <p:attrName>style.visibility</p:attrName>
                                        </p:attrNameLst>
                                      </p:cBhvr>
                                      <p:to>
                                        <p:strVal val="visible"/>
                                      </p:to>
                                    </p:set>
                                    <p:animEffect transition="in" filter="wipe(right)">
                                      <p:cBhvr>
                                        <p:cTn id="35" dur="500"/>
                                        <p:tgtEl>
                                          <p:spTgt spid="20481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204807"/>
                                        </p:tgtEl>
                                        <p:attrNameLst>
                                          <p:attrName>style.visibility</p:attrName>
                                        </p:attrNameLst>
                                      </p:cBhvr>
                                      <p:to>
                                        <p:strVal val="visible"/>
                                      </p:to>
                                    </p:set>
                                    <p:animEffect transition="in" filter="box(in)">
                                      <p:cBhvr>
                                        <p:cTn id="40" dur="500"/>
                                        <p:tgtEl>
                                          <p:spTgt spid="204807"/>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nodeType="clickEffect">
                                  <p:stCondLst>
                                    <p:cond delay="0"/>
                                  </p:stCondLst>
                                  <p:childTnLst>
                                    <p:set>
                                      <p:cBhvr>
                                        <p:cTn id="44" dur="1" fill="hold">
                                          <p:stCondLst>
                                            <p:cond delay="0"/>
                                          </p:stCondLst>
                                        </p:cTn>
                                        <p:tgtEl>
                                          <p:spTgt spid="204812">
                                            <p:txEl>
                                              <p:pRg st="0" end="0"/>
                                            </p:txEl>
                                          </p:spTgt>
                                        </p:tgtEl>
                                        <p:attrNameLst>
                                          <p:attrName>style.visibility</p:attrName>
                                        </p:attrNameLst>
                                      </p:cBhvr>
                                      <p:to>
                                        <p:strVal val="visible"/>
                                      </p:to>
                                    </p:set>
                                    <p:animEffect transition="in" filter="wipe(left)">
                                      <p:cBhvr>
                                        <p:cTn id="45" dur="500"/>
                                        <p:tgtEl>
                                          <p:spTgt spid="204812">
                                            <p:txEl>
                                              <p:pRg st="0" end="0"/>
                                            </p:txEl>
                                          </p:spTgt>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8" fill="hold" nodeType="clickEffect">
                                  <p:stCondLst>
                                    <p:cond delay="0"/>
                                  </p:stCondLst>
                                  <p:childTnLst>
                                    <p:set>
                                      <p:cBhvr>
                                        <p:cTn id="49" dur="1" fill="hold">
                                          <p:stCondLst>
                                            <p:cond delay="0"/>
                                          </p:stCondLst>
                                        </p:cTn>
                                        <p:tgtEl>
                                          <p:spTgt spid="204812">
                                            <p:txEl>
                                              <p:pRg st="1" end="1"/>
                                            </p:txEl>
                                          </p:spTgt>
                                        </p:tgtEl>
                                        <p:attrNameLst>
                                          <p:attrName>style.visibility</p:attrName>
                                        </p:attrNameLst>
                                      </p:cBhvr>
                                      <p:to>
                                        <p:strVal val="visible"/>
                                      </p:to>
                                    </p:set>
                                    <p:animEffect transition="in" filter="wipe(left)">
                                      <p:cBhvr>
                                        <p:cTn id="50" dur="500"/>
                                        <p:tgtEl>
                                          <p:spTgt spid="204812">
                                            <p:txEl>
                                              <p:pRg st="1" end="1"/>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nodeType="clickEffect">
                                  <p:stCondLst>
                                    <p:cond delay="0"/>
                                  </p:stCondLst>
                                  <p:childTnLst>
                                    <p:set>
                                      <p:cBhvr>
                                        <p:cTn id="54" dur="1" fill="hold">
                                          <p:stCondLst>
                                            <p:cond delay="0"/>
                                          </p:stCondLst>
                                        </p:cTn>
                                        <p:tgtEl>
                                          <p:spTgt spid="204812">
                                            <p:txEl>
                                              <p:pRg st="2" end="2"/>
                                            </p:txEl>
                                          </p:spTgt>
                                        </p:tgtEl>
                                        <p:attrNameLst>
                                          <p:attrName>style.visibility</p:attrName>
                                        </p:attrNameLst>
                                      </p:cBhvr>
                                      <p:to>
                                        <p:strVal val="visible"/>
                                      </p:to>
                                    </p:set>
                                    <p:animEffect transition="in" filter="wipe(left)">
                                      <p:cBhvr>
                                        <p:cTn id="55" dur="500"/>
                                        <p:tgtEl>
                                          <p:spTgt spid="204812">
                                            <p:txEl>
                                              <p:pRg st="2" end="2"/>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nodeType="clickEffect">
                                  <p:stCondLst>
                                    <p:cond delay="0"/>
                                  </p:stCondLst>
                                  <p:childTnLst>
                                    <p:set>
                                      <p:cBhvr>
                                        <p:cTn id="59" dur="1" fill="hold">
                                          <p:stCondLst>
                                            <p:cond delay="0"/>
                                          </p:stCondLst>
                                        </p:cTn>
                                        <p:tgtEl>
                                          <p:spTgt spid="204812">
                                            <p:txEl>
                                              <p:pRg st="3" end="3"/>
                                            </p:txEl>
                                          </p:spTgt>
                                        </p:tgtEl>
                                        <p:attrNameLst>
                                          <p:attrName>style.visibility</p:attrName>
                                        </p:attrNameLst>
                                      </p:cBhvr>
                                      <p:to>
                                        <p:strVal val="visible"/>
                                      </p:to>
                                    </p:set>
                                    <p:animEffect transition="in" filter="wipe(left)">
                                      <p:cBhvr>
                                        <p:cTn id="60" dur="500"/>
                                        <p:tgtEl>
                                          <p:spTgt spid="204812">
                                            <p:txEl>
                                              <p:pRg st="3" end="3"/>
                                            </p:txEl>
                                          </p:spTgt>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nodeType="clickEffect">
                                  <p:stCondLst>
                                    <p:cond delay="0"/>
                                  </p:stCondLst>
                                  <p:childTnLst>
                                    <p:set>
                                      <p:cBhvr>
                                        <p:cTn id="64" dur="1" fill="hold">
                                          <p:stCondLst>
                                            <p:cond delay="0"/>
                                          </p:stCondLst>
                                        </p:cTn>
                                        <p:tgtEl>
                                          <p:spTgt spid="204812">
                                            <p:txEl>
                                              <p:pRg st="4" end="4"/>
                                            </p:txEl>
                                          </p:spTgt>
                                        </p:tgtEl>
                                        <p:attrNameLst>
                                          <p:attrName>style.visibility</p:attrName>
                                        </p:attrNameLst>
                                      </p:cBhvr>
                                      <p:to>
                                        <p:strVal val="visible"/>
                                      </p:to>
                                    </p:set>
                                    <p:animEffect transition="in" filter="wipe(left)">
                                      <p:cBhvr>
                                        <p:cTn id="65" dur="500"/>
                                        <p:tgtEl>
                                          <p:spTgt spid="204812">
                                            <p:txEl>
                                              <p:pRg st="4" end="4"/>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nodeType="clickEffect">
                                  <p:stCondLst>
                                    <p:cond delay="0"/>
                                  </p:stCondLst>
                                  <p:childTnLst>
                                    <p:set>
                                      <p:cBhvr>
                                        <p:cTn id="69" dur="1" fill="hold">
                                          <p:stCondLst>
                                            <p:cond delay="0"/>
                                          </p:stCondLst>
                                        </p:cTn>
                                        <p:tgtEl>
                                          <p:spTgt spid="204812">
                                            <p:txEl>
                                              <p:pRg st="5" end="5"/>
                                            </p:txEl>
                                          </p:spTgt>
                                        </p:tgtEl>
                                        <p:attrNameLst>
                                          <p:attrName>style.visibility</p:attrName>
                                        </p:attrNameLst>
                                      </p:cBhvr>
                                      <p:to>
                                        <p:strVal val="visible"/>
                                      </p:to>
                                    </p:set>
                                    <p:animEffect transition="in" filter="wipe(left)">
                                      <p:cBhvr>
                                        <p:cTn id="70" dur="500"/>
                                        <p:tgtEl>
                                          <p:spTgt spid="20481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4" grpId="0" autoUpdateAnimBg="0"/>
      <p:bldP spid="204805" grpId="0" autoUpdateAnimBg="0"/>
      <p:bldP spid="204806" grpId="0" autoUpdateAnimBg="0"/>
      <p:bldP spid="204807" grpId="0" autoUpdateAnimBg="0"/>
      <p:bldP spid="2048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610" name="Picture 2"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96664" name="Picture 56" descr="sectionB-2b-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5110163"/>
            <a:ext cx="2736850" cy="174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6665" name="Picture 57" descr="sectionB-2b-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5057775"/>
            <a:ext cx="2808287"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6668" name="Rectangle 60"/>
          <p:cNvSpPr>
            <a:spLocks noChangeArrowheads="1"/>
          </p:cNvSpPr>
          <p:nvPr/>
        </p:nvSpPr>
        <p:spPr bwMode="auto">
          <a:xfrm>
            <a:off x="1331913" y="188913"/>
            <a:ext cx="66071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sz="3600">
                <a:solidFill>
                  <a:schemeClr val="tx1"/>
                </a:solidFill>
                <a:latin typeface="Times New Roman" pitchFamily="18" charset="0"/>
              </a:rPr>
              <a:t>Who has </a:t>
            </a:r>
            <a:r>
              <a:rPr lang="en-US" altLang="zh-CN" sz="3600">
                <a:solidFill>
                  <a:srgbClr val="FF3300"/>
                </a:solidFill>
                <a:latin typeface="Times New Roman" pitchFamily="18" charset="0"/>
              </a:rPr>
              <a:t>better</a:t>
            </a:r>
            <a:r>
              <a:rPr lang="en-US" altLang="zh-CN" sz="3600">
                <a:solidFill>
                  <a:schemeClr val="tx1"/>
                </a:solidFill>
                <a:latin typeface="Times New Roman" pitchFamily="18" charset="0"/>
              </a:rPr>
              <a:t> </a:t>
            </a:r>
            <a:r>
              <a:rPr lang="en-US" altLang="zh-CN" sz="3600">
                <a:solidFill>
                  <a:srgbClr val="3333FF"/>
                </a:solidFill>
                <a:latin typeface="Times New Roman" pitchFamily="18" charset="0"/>
              </a:rPr>
              <a:t>eating habits</a:t>
            </a:r>
            <a:r>
              <a:rPr lang="en-US" altLang="zh-CN" sz="3600">
                <a:solidFill>
                  <a:schemeClr val="tx1"/>
                </a:solidFill>
                <a:latin typeface="Times New Roman" pitchFamily="18" charset="0"/>
              </a:rPr>
              <a:t>?</a:t>
            </a:r>
          </a:p>
          <a:p>
            <a:pPr algn="l"/>
            <a:r>
              <a:rPr lang="en-US" altLang="zh-CN" sz="3600">
                <a:solidFill>
                  <a:schemeClr val="tx1"/>
                </a:solidFill>
                <a:latin typeface="Times New Roman" pitchFamily="18" charset="0"/>
              </a:rPr>
              <a:t>Whose </a:t>
            </a:r>
            <a:r>
              <a:rPr lang="en-US" altLang="zh-CN" sz="3600">
                <a:solidFill>
                  <a:srgbClr val="FF3300"/>
                </a:solidFill>
                <a:latin typeface="Times New Roman" pitchFamily="18" charset="0"/>
              </a:rPr>
              <a:t>lifestyle</a:t>
            </a:r>
            <a:r>
              <a:rPr lang="en-US" altLang="zh-CN" sz="3600">
                <a:solidFill>
                  <a:schemeClr val="tx1"/>
                </a:solidFill>
                <a:latin typeface="Times New Roman" pitchFamily="18" charset="0"/>
              </a:rPr>
              <a:t> is better?</a:t>
            </a:r>
          </a:p>
        </p:txBody>
      </p:sp>
      <p:pic>
        <p:nvPicPr>
          <p:cNvPr id="196671" name="Picture 63" descr="`JZSI1G_{[~EL8CKNG`~Y(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1268413"/>
            <a:ext cx="8785225" cy="3816350"/>
          </a:xfrm>
          <a:prstGeom prst="rect">
            <a:avLst/>
          </a:prstGeom>
          <a:noFill/>
          <a:ln w="2857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196675" name="Rectangle 67"/>
          <p:cNvSpPr>
            <a:spLocks noChangeArrowheads="1"/>
          </p:cNvSpPr>
          <p:nvPr/>
        </p:nvSpPr>
        <p:spPr bwMode="auto">
          <a:xfrm>
            <a:off x="1763713" y="6597650"/>
            <a:ext cx="1800225" cy="260350"/>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6676" name="Rectangle 68"/>
          <p:cNvSpPr>
            <a:spLocks noChangeArrowheads="1"/>
          </p:cNvSpPr>
          <p:nvPr/>
        </p:nvSpPr>
        <p:spPr bwMode="auto">
          <a:xfrm rot="-261945">
            <a:off x="2124075" y="6400800"/>
            <a:ext cx="1284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a:solidFill>
                  <a:schemeClr val="bg1"/>
                </a:solidFill>
                <a:latin typeface="Arial Black" pitchFamily="34" charset="0"/>
              </a:rPr>
              <a:t>Tina</a:t>
            </a:r>
          </a:p>
        </p:txBody>
      </p:sp>
      <p:grpSp>
        <p:nvGrpSpPr>
          <p:cNvPr id="196680" name="Group 72"/>
          <p:cNvGrpSpPr>
            <a:grpSpLocks/>
          </p:cNvGrpSpPr>
          <p:nvPr/>
        </p:nvGrpSpPr>
        <p:grpSpPr bwMode="auto">
          <a:xfrm>
            <a:off x="1187450" y="5057775"/>
            <a:ext cx="2808288" cy="1827213"/>
            <a:chOff x="748" y="3186"/>
            <a:chExt cx="1769" cy="1151"/>
          </a:xfrm>
        </p:grpSpPr>
        <p:pic>
          <p:nvPicPr>
            <p:cNvPr id="196677" name="Picture 69" descr="sectionB-2b-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 y="3186"/>
              <a:ext cx="1769" cy="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6678" name="Rectangle 70"/>
            <p:cNvSpPr>
              <a:spLocks noChangeArrowheads="1"/>
            </p:cNvSpPr>
            <p:nvPr/>
          </p:nvSpPr>
          <p:spPr bwMode="auto">
            <a:xfrm>
              <a:off x="1066" y="4156"/>
              <a:ext cx="1134" cy="164"/>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zh-CN" sz="3600" u="sng">
                <a:solidFill>
                  <a:schemeClr val="tx1"/>
                </a:solidFill>
                <a:latin typeface="Times New Roman" pitchFamily="18" charset="0"/>
              </a:endParaRPr>
            </a:p>
          </p:txBody>
        </p:sp>
        <p:sp>
          <p:nvSpPr>
            <p:cNvPr id="196679" name="Rectangle 71"/>
            <p:cNvSpPr>
              <a:spLocks noChangeArrowheads="1"/>
            </p:cNvSpPr>
            <p:nvPr/>
          </p:nvSpPr>
          <p:spPr bwMode="auto">
            <a:xfrm rot="-261945">
              <a:off x="1383" y="4049"/>
              <a:ext cx="80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a:solidFill>
                    <a:schemeClr val="bg1"/>
                  </a:solidFill>
                  <a:latin typeface="Arial Black" pitchFamily="34" charset="0"/>
                </a:rPr>
                <a:t>Tina</a:t>
              </a:r>
            </a:p>
          </p:txBody>
        </p:sp>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92" name="Picture 12" descr="MS4}2UQMNJ}W)CQUK3RZ({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99682" name="Picture 2" descr="zdp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700213"/>
            <a:ext cx="2089150"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9683" name="Picture 3" descr="zdp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1844675"/>
            <a:ext cx="1871663"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9684" name="Picture 4" descr="zdp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4163" y="188913"/>
            <a:ext cx="1449387"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9685" name="Picture 5" descr="zdp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9925" y="404813"/>
            <a:ext cx="1871663"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9686" name="Text Box 6"/>
          <p:cNvSpPr txBox="1">
            <a:spLocks noChangeArrowheads="1"/>
          </p:cNvSpPr>
          <p:nvPr/>
        </p:nvSpPr>
        <p:spPr bwMode="auto">
          <a:xfrm>
            <a:off x="179388" y="333375"/>
            <a:ext cx="7056437"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Font typeface="Arial" pitchFamily="34" charset="0"/>
              <a:buNone/>
            </a:pPr>
            <a:r>
              <a:rPr lang="en-US" altLang="zh-CN" sz="3600">
                <a:solidFill>
                  <a:schemeClr val="tx1"/>
                </a:solidFill>
                <a:latin typeface="Times New Roman" pitchFamily="18" charset="0"/>
              </a:rPr>
              <a:t>I think Tina has better </a:t>
            </a:r>
          </a:p>
          <a:p>
            <a:pPr algn="l">
              <a:buFont typeface="Arial" pitchFamily="34" charset="0"/>
              <a:buNone/>
            </a:pPr>
            <a:r>
              <a:rPr lang="en-US" altLang="zh-CN" sz="3600">
                <a:solidFill>
                  <a:srgbClr val="3333FF"/>
                </a:solidFill>
                <a:latin typeface="Times New Roman" pitchFamily="18" charset="0"/>
              </a:rPr>
              <a:t>eat</a:t>
            </a:r>
            <a:r>
              <a:rPr lang="en-US" altLang="zh-CN" sz="3600">
                <a:solidFill>
                  <a:srgbClr val="FF3300"/>
                </a:solidFill>
                <a:latin typeface="Times New Roman" pitchFamily="18" charset="0"/>
              </a:rPr>
              <a:t>ing</a:t>
            </a:r>
            <a:r>
              <a:rPr lang="en-US" altLang="zh-CN" sz="3600">
                <a:solidFill>
                  <a:srgbClr val="3333FF"/>
                </a:solidFill>
                <a:latin typeface="Times New Roman" pitchFamily="18" charset="0"/>
              </a:rPr>
              <a:t> habits</a:t>
            </a:r>
            <a:r>
              <a:rPr lang="en-US" altLang="zh-CN" sz="3600">
                <a:solidFill>
                  <a:schemeClr val="tx1"/>
                </a:solidFill>
                <a:latin typeface="Times New Roman" pitchFamily="18" charset="0"/>
              </a:rPr>
              <a:t>. Because she</a:t>
            </a:r>
            <a:r>
              <a:rPr lang="en-US" altLang="zh-CN" sz="3600">
                <a:solidFill>
                  <a:schemeClr val="tx1"/>
                </a:solidFill>
              </a:rPr>
              <a:t> </a:t>
            </a:r>
          </a:p>
        </p:txBody>
      </p:sp>
      <p:sp>
        <p:nvSpPr>
          <p:cNvPr id="199687" name="Text Box 7"/>
          <p:cNvSpPr txBox="1">
            <a:spLocks noChangeArrowheads="1"/>
          </p:cNvSpPr>
          <p:nvPr/>
        </p:nvSpPr>
        <p:spPr bwMode="auto">
          <a:xfrm>
            <a:off x="2268538" y="2259013"/>
            <a:ext cx="2216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3600">
                <a:solidFill>
                  <a:schemeClr val="tx1"/>
                </a:solidFill>
                <a:latin typeface="Times New Roman" pitchFamily="18" charset="0"/>
              </a:rPr>
              <a:t>every day</a:t>
            </a:r>
            <a:r>
              <a:rPr lang="en-US" altLang="zh-CN" sz="4400" b="0">
                <a:solidFill>
                  <a:schemeClr val="tx1"/>
                </a:solidFill>
                <a:latin typeface="Times New Roman" pitchFamily="18" charset="0"/>
              </a:rPr>
              <a:t>.</a:t>
            </a:r>
          </a:p>
        </p:txBody>
      </p:sp>
      <p:sp>
        <p:nvSpPr>
          <p:cNvPr id="199688" name="Text Box 8"/>
          <p:cNvSpPr txBox="1">
            <a:spLocks noChangeArrowheads="1"/>
          </p:cNvSpPr>
          <p:nvPr/>
        </p:nvSpPr>
        <p:spPr bwMode="auto">
          <a:xfrm>
            <a:off x="4716463" y="2349500"/>
            <a:ext cx="1022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3600">
                <a:solidFill>
                  <a:schemeClr val="tx1"/>
                </a:solidFill>
                <a:latin typeface="Times New Roman" pitchFamily="18" charset="0"/>
              </a:rPr>
              <a:t>She</a:t>
            </a:r>
            <a:r>
              <a:rPr lang="en-US" altLang="zh-CN" sz="3600">
                <a:solidFill>
                  <a:schemeClr val="tx1"/>
                </a:solidFill>
              </a:rPr>
              <a:t> </a:t>
            </a:r>
          </a:p>
        </p:txBody>
      </p:sp>
      <p:sp>
        <p:nvSpPr>
          <p:cNvPr id="199689" name="Text Box 9"/>
          <p:cNvSpPr txBox="1">
            <a:spLocks noChangeArrowheads="1"/>
          </p:cNvSpPr>
          <p:nvPr/>
        </p:nvSpPr>
        <p:spPr bwMode="auto">
          <a:xfrm>
            <a:off x="0" y="3292475"/>
            <a:ext cx="5289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3600">
                <a:solidFill>
                  <a:schemeClr val="tx1"/>
                </a:solidFill>
                <a:latin typeface="Times New Roman" pitchFamily="18" charset="0"/>
              </a:rPr>
              <a:t>two or three times a week.</a:t>
            </a:r>
          </a:p>
        </p:txBody>
      </p:sp>
      <p:pic>
        <p:nvPicPr>
          <p:cNvPr id="199690" name="Picture 10" descr="20050601103731599">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08850" y="2708275"/>
            <a:ext cx="1385888"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9691" name="Text Box 11"/>
          <p:cNvSpPr txBox="1">
            <a:spLocks noChangeArrowheads="1"/>
          </p:cNvSpPr>
          <p:nvPr/>
        </p:nvSpPr>
        <p:spPr bwMode="auto">
          <a:xfrm>
            <a:off x="5219700" y="3284538"/>
            <a:ext cx="2101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3600">
                <a:solidFill>
                  <a:schemeClr val="tx1"/>
                </a:solidFill>
                <a:latin typeface="Times New Roman" pitchFamily="18" charset="0"/>
              </a:rPr>
              <a:t>She never</a:t>
            </a:r>
          </a:p>
        </p:txBody>
      </p:sp>
      <p:sp>
        <p:nvSpPr>
          <p:cNvPr id="199693" name="Text Box 13"/>
          <p:cNvSpPr txBox="1">
            <a:spLocks noChangeArrowheads="1"/>
          </p:cNvSpPr>
          <p:nvPr/>
        </p:nvSpPr>
        <p:spPr bwMode="auto">
          <a:xfrm>
            <a:off x="34925" y="4149725"/>
            <a:ext cx="4608513"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Font typeface="Arial" pitchFamily="34" charset="0"/>
              <a:buNone/>
            </a:pPr>
            <a:r>
              <a:rPr lang="en-US" altLang="zh-CN" sz="3800">
                <a:solidFill>
                  <a:srgbClr val="003300"/>
                </a:solidFill>
                <a:latin typeface="Times New Roman" pitchFamily="18" charset="0"/>
              </a:rPr>
              <a:t>Her</a:t>
            </a:r>
            <a:r>
              <a:rPr lang="en-US" altLang="zh-CN" sz="3800">
                <a:solidFill>
                  <a:schemeClr val="tx1"/>
                </a:solidFill>
                <a:latin typeface="Times New Roman" pitchFamily="18" charset="0"/>
              </a:rPr>
              <a:t> </a:t>
            </a:r>
            <a:r>
              <a:rPr lang="en-US" altLang="zh-CN" sz="3800">
                <a:solidFill>
                  <a:srgbClr val="FF3300"/>
                </a:solidFill>
                <a:latin typeface="Times New Roman" pitchFamily="18" charset="0"/>
              </a:rPr>
              <a:t>lifestyle</a:t>
            </a:r>
            <a:r>
              <a:rPr lang="en-US" altLang="zh-CN" sz="3800">
                <a:solidFill>
                  <a:schemeClr val="tx1"/>
                </a:solidFill>
                <a:latin typeface="Times New Roman" pitchFamily="18" charset="0"/>
              </a:rPr>
              <a:t> </a:t>
            </a:r>
            <a:r>
              <a:rPr lang="en-US" altLang="zh-CN" sz="3800">
                <a:solidFill>
                  <a:srgbClr val="003300"/>
                </a:solidFill>
                <a:latin typeface="Times New Roman" pitchFamily="18" charset="0"/>
              </a:rPr>
              <a:t>is better.</a:t>
            </a:r>
          </a:p>
        </p:txBody>
      </p:sp>
      <p:sp>
        <p:nvSpPr>
          <p:cNvPr id="199694" name="Text Box 14"/>
          <p:cNvSpPr txBox="1">
            <a:spLocks noChangeArrowheads="1"/>
          </p:cNvSpPr>
          <p:nvPr/>
        </p:nvSpPr>
        <p:spPr bwMode="auto">
          <a:xfrm>
            <a:off x="4500563" y="4151313"/>
            <a:ext cx="895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3600">
                <a:solidFill>
                  <a:srgbClr val="003300"/>
                </a:solidFill>
                <a:latin typeface="Times New Roman" pitchFamily="18" charset="0"/>
              </a:rPr>
              <a:t>She</a:t>
            </a:r>
          </a:p>
        </p:txBody>
      </p:sp>
      <p:pic>
        <p:nvPicPr>
          <p:cNvPr id="199695" name="Picture 15" descr="zdp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92725" y="3789363"/>
            <a:ext cx="187325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9696" name="Text Box 16"/>
          <p:cNvSpPr txBox="1">
            <a:spLocks noChangeArrowheads="1"/>
          </p:cNvSpPr>
          <p:nvPr/>
        </p:nvSpPr>
        <p:spPr bwMode="auto">
          <a:xfrm>
            <a:off x="6985000" y="4076700"/>
            <a:ext cx="219551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Font typeface="Arial" pitchFamily="34" charset="0"/>
              <a:buNone/>
            </a:pPr>
            <a:r>
              <a:rPr lang="en-US" altLang="zh-CN" sz="3600">
                <a:solidFill>
                  <a:schemeClr val="tx1"/>
                </a:solidFill>
                <a:latin typeface="Times New Roman" pitchFamily="18" charset="0"/>
              </a:rPr>
              <a:t>every day</a:t>
            </a:r>
            <a:r>
              <a:rPr lang="en-US" altLang="zh-CN" sz="4400" b="0">
                <a:solidFill>
                  <a:schemeClr val="tx1"/>
                </a:solidFill>
                <a:latin typeface="Times New Roman" pitchFamily="18" charset="0"/>
              </a:rPr>
              <a:t>.</a:t>
            </a:r>
          </a:p>
        </p:txBody>
      </p:sp>
      <p:sp>
        <p:nvSpPr>
          <p:cNvPr id="199697" name="Text Box 17"/>
          <p:cNvSpPr txBox="1">
            <a:spLocks noChangeArrowheads="1"/>
          </p:cNvSpPr>
          <p:nvPr/>
        </p:nvSpPr>
        <p:spPr bwMode="auto">
          <a:xfrm>
            <a:off x="0" y="5235575"/>
            <a:ext cx="895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Arial" pitchFamily="34" charset="0"/>
              <a:buNone/>
            </a:pPr>
            <a:r>
              <a:rPr lang="en-US" altLang="zh-CN" sz="3600">
                <a:solidFill>
                  <a:srgbClr val="003300"/>
                </a:solidFill>
                <a:latin typeface="Times New Roman" pitchFamily="18" charset="0"/>
              </a:rPr>
              <a:t>She</a:t>
            </a:r>
          </a:p>
        </p:txBody>
      </p:sp>
      <p:pic>
        <p:nvPicPr>
          <p:cNvPr id="199698" name="Picture 18" descr="2005121110420683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16013" y="4724400"/>
            <a:ext cx="194786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9699" name="Text Box 19"/>
          <p:cNvSpPr txBox="1">
            <a:spLocks noChangeArrowheads="1"/>
          </p:cNvSpPr>
          <p:nvPr/>
        </p:nvSpPr>
        <p:spPr bwMode="auto">
          <a:xfrm>
            <a:off x="2987675" y="5278438"/>
            <a:ext cx="6767513" cy="67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 typeface="Arial" pitchFamily="34" charset="0"/>
              <a:buNone/>
            </a:pPr>
            <a:r>
              <a:rPr lang="en-US" altLang="zh-CN" sz="3800">
                <a:solidFill>
                  <a:srgbClr val="003300"/>
                </a:solidFill>
                <a:latin typeface="Times New Roman" pitchFamily="18" charset="0"/>
              </a:rPr>
              <a:t>nine hours every night.</a:t>
            </a:r>
          </a:p>
        </p:txBody>
      </p:sp>
      <p:sp>
        <p:nvSpPr>
          <p:cNvPr id="199700" name="Text Box 20"/>
          <p:cNvSpPr txBox="1">
            <a:spLocks noChangeArrowheads="1"/>
          </p:cNvSpPr>
          <p:nvPr/>
        </p:nvSpPr>
        <p:spPr bwMode="auto">
          <a:xfrm>
            <a:off x="179388" y="5300663"/>
            <a:ext cx="878522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Font typeface="Arial" pitchFamily="34" charset="0"/>
              <a:buNone/>
            </a:pPr>
            <a:r>
              <a:rPr lang="en-US" altLang="zh-CN" sz="3800">
                <a:solidFill>
                  <a:srgbClr val="003300"/>
                </a:solidFill>
                <a:latin typeface="Times New Roman" pitchFamily="18" charset="0"/>
              </a:rPr>
              <a:t>                                                                She </a:t>
            </a:r>
            <a:r>
              <a:rPr lang="en-US" altLang="zh-CN" sz="3800">
                <a:solidFill>
                  <a:srgbClr val="FF3300"/>
                </a:solidFill>
                <a:latin typeface="Times New Roman" pitchFamily="18" charset="0"/>
              </a:rPr>
              <a:t>look</a:t>
            </a:r>
            <a:r>
              <a:rPr lang="en-US" altLang="zh-CN" sz="3800">
                <a:solidFill>
                  <a:srgbClr val="003300"/>
                </a:solidFill>
                <a:latin typeface="Times New Roman" pitchFamily="18" charset="0"/>
              </a:rPr>
              <a:t>s </a:t>
            </a:r>
            <a:r>
              <a:rPr lang="en-US" altLang="zh-CN" sz="3800">
                <a:solidFill>
                  <a:srgbClr val="FF3300"/>
                </a:solidFill>
                <a:latin typeface="Times New Roman" pitchFamily="18" charset="0"/>
              </a:rPr>
              <a:t>after </a:t>
            </a:r>
            <a:r>
              <a:rPr lang="en-US" altLang="zh-CN" sz="3800">
                <a:solidFill>
                  <a:srgbClr val="003300"/>
                </a:solidFill>
                <a:latin typeface="Times New Roman" pitchFamily="18" charset="0"/>
              </a:rPr>
              <a:t>her health. She is very healthy.</a:t>
            </a:r>
            <a:r>
              <a:rPr lang="en-US" altLang="zh-CN" sz="4200">
                <a:solidFill>
                  <a:srgbClr val="003300"/>
                </a:solidFill>
              </a:rPr>
              <a:t> </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9686"/>
                                        </p:tgtEl>
                                        <p:attrNameLst>
                                          <p:attrName>style.visibility</p:attrName>
                                        </p:attrNameLst>
                                      </p:cBhvr>
                                      <p:to>
                                        <p:strVal val="visible"/>
                                      </p:to>
                                    </p:set>
                                    <p:animEffect transition="in" filter="box(in)">
                                      <p:cBhvr>
                                        <p:cTn id="7" dur="500"/>
                                        <p:tgtEl>
                                          <p:spTgt spid="1996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99684"/>
                                        </p:tgtEl>
                                        <p:attrNameLst>
                                          <p:attrName>style.visibility</p:attrName>
                                        </p:attrNameLst>
                                      </p:cBhvr>
                                      <p:to>
                                        <p:strVal val="visible"/>
                                      </p:to>
                                    </p:set>
                                    <p:animEffect transition="in" filter="box(in)">
                                      <p:cBhvr>
                                        <p:cTn id="12" dur="500"/>
                                        <p:tgtEl>
                                          <p:spTgt spid="199684"/>
                                        </p:tgtEl>
                                      </p:cBhvr>
                                    </p:animEffect>
                                  </p:childTnLst>
                                </p:cTn>
                              </p:par>
                              <p:par>
                                <p:cTn id="13" presetID="4" presetClass="entr" presetSubtype="16" fill="hold" nodeType="withEffect">
                                  <p:stCondLst>
                                    <p:cond delay="0"/>
                                  </p:stCondLst>
                                  <p:childTnLst>
                                    <p:set>
                                      <p:cBhvr>
                                        <p:cTn id="14" dur="1" fill="hold">
                                          <p:stCondLst>
                                            <p:cond delay="0"/>
                                          </p:stCondLst>
                                        </p:cTn>
                                        <p:tgtEl>
                                          <p:spTgt spid="199685"/>
                                        </p:tgtEl>
                                        <p:attrNameLst>
                                          <p:attrName>style.visibility</p:attrName>
                                        </p:attrNameLst>
                                      </p:cBhvr>
                                      <p:to>
                                        <p:strVal val="visible"/>
                                      </p:to>
                                    </p:set>
                                    <p:animEffect transition="in" filter="box(in)">
                                      <p:cBhvr>
                                        <p:cTn id="15" dur="500"/>
                                        <p:tgtEl>
                                          <p:spTgt spid="199685"/>
                                        </p:tgtEl>
                                      </p:cBhvr>
                                    </p:animEffect>
                                  </p:childTnLst>
                                </p:cTn>
                              </p:par>
                              <p:par>
                                <p:cTn id="16" presetID="4" presetClass="entr" presetSubtype="16" fill="hold" nodeType="withEffect">
                                  <p:stCondLst>
                                    <p:cond delay="0"/>
                                  </p:stCondLst>
                                  <p:childTnLst>
                                    <p:set>
                                      <p:cBhvr>
                                        <p:cTn id="17" dur="1" fill="hold">
                                          <p:stCondLst>
                                            <p:cond delay="0"/>
                                          </p:stCondLst>
                                        </p:cTn>
                                        <p:tgtEl>
                                          <p:spTgt spid="199682"/>
                                        </p:tgtEl>
                                        <p:attrNameLst>
                                          <p:attrName>style.visibility</p:attrName>
                                        </p:attrNameLst>
                                      </p:cBhvr>
                                      <p:to>
                                        <p:strVal val="visible"/>
                                      </p:to>
                                    </p:set>
                                    <p:animEffect transition="in" filter="box(in)">
                                      <p:cBhvr>
                                        <p:cTn id="18" dur="500"/>
                                        <p:tgtEl>
                                          <p:spTgt spid="199682"/>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99687"/>
                                        </p:tgtEl>
                                        <p:attrNameLst>
                                          <p:attrName>style.visibility</p:attrName>
                                        </p:attrNameLst>
                                      </p:cBhvr>
                                      <p:to>
                                        <p:strVal val="visible"/>
                                      </p:to>
                                    </p:set>
                                    <p:animEffect transition="in" filter="box(in)">
                                      <p:cBhvr>
                                        <p:cTn id="21" dur="500"/>
                                        <p:tgtEl>
                                          <p:spTgt spid="19968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199688"/>
                                        </p:tgtEl>
                                        <p:attrNameLst>
                                          <p:attrName>style.visibility</p:attrName>
                                        </p:attrNameLst>
                                      </p:cBhvr>
                                      <p:to>
                                        <p:strVal val="visible"/>
                                      </p:to>
                                    </p:set>
                                    <p:animEffect transition="in" filter="box(in)">
                                      <p:cBhvr>
                                        <p:cTn id="26" dur="500"/>
                                        <p:tgtEl>
                                          <p:spTgt spid="199688"/>
                                        </p:tgtEl>
                                      </p:cBhvr>
                                    </p:animEffect>
                                  </p:childTnLst>
                                </p:cTn>
                              </p:par>
                              <p:par>
                                <p:cTn id="27" presetID="4" presetClass="entr" presetSubtype="16" fill="hold" nodeType="withEffect">
                                  <p:stCondLst>
                                    <p:cond delay="0"/>
                                  </p:stCondLst>
                                  <p:childTnLst>
                                    <p:set>
                                      <p:cBhvr>
                                        <p:cTn id="28" dur="1" fill="hold">
                                          <p:stCondLst>
                                            <p:cond delay="0"/>
                                          </p:stCondLst>
                                        </p:cTn>
                                        <p:tgtEl>
                                          <p:spTgt spid="199683"/>
                                        </p:tgtEl>
                                        <p:attrNameLst>
                                          <p:attrName>style.visibility</p:attrName>
                                        </p:attrNameLst>
                                      </p:cBhvr>
                                      <p:to>
                                        <p:strVal val="visible"/>
                                      </p:to>
                                    </p:set>
                                    <p:animEffect transition="in" filter="box(in)">
                                      <p:cBhvr>
                                        <p:cTn id="29" dur="500"/>
                                        <p:tgtEl>
                                          <p:spTgt spid="199683"/>
                                        </p:tgtEl>
                                      </p:cBhvr>
                                    </p:animEffect>
                                  </p:childTnLst>
                                </p:cTn>
                              </p:par>
                              <p:par>
                                <p:cTn id="30" presetID="4" presetClass="entr" presetSubtype="16" fill="hold" grpId="0" nodeType="withEffect">
                                  <p:stCondLst>
                                    <p:cond delay="0"/>
                                  </p:stCondLst>
                                  <p:childTnLst>
                                    <p:set>
                                      <p:cBhvr>
                                        <p:cTn id="31" dur="1" fill="hold">
                                          <p:stCondLst>
                                            <p:cond delay="0"/>
                                          </p:stCondLst>
                                        </p:cTn>
                                        <p:tgtEl>
                                          <p:spTgt spid="199689"/>
                                        </p:tgtEl>
                                        <p:attrNameLst>
                                          <p:attrName>style.visibility</p:attrName>
                                        </p:attrNameLst>
                                      </p:cBhvr>
                                      <p:to>
                                        <p:strVal val="visible"/>
                                      </p:to>
                                    </p:set>
                                    <p:animEffect transition="in" filter="box(in)">
                                      <p:cBhvr>
                                        <p:cTn id="32" dur="500"/>
                                        <p:tgtEl>
                                          <p:spTgt spid="19968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99691"/>
                                        </p:tgtEl>
                                        <p:attrNameLst>
                                          <p:attrName>style.visibility</p:attrName>
                                        </p:attrNameLst>
                                      </p:cBhvr>
                                      <p:to>
                                        <p:strVal val="visible"/>
                                      </p:to>
                                    </p:set>
                                    <p:animEffect transition="in" filter="box(in)">
                                      <p:cBhvr>
                                        <p:cTn id="37" dur="500"/>
                                        <p:tgtEl>
                                          <p:spTgt spid="199691"/>
                                        </p:tgtEl>
                                      </p:cBhvr>
                                    </p:animEffect>
                                  </p:childTnLst>
                                </p:cTn>
                              </p:par>
                              <p:par>
                                <p:cTn id="38" presetID="4" presetClass="entr" presetSubtype="16" fill="hold" nodeType="withEffect">
                                  <p:stCondLst>
                                    <p:cond delay="0"/>
                                  </p:stCondLst>
                                  <p:childTnLst>
                                    <p:set>
                                      <p:cBhvr>
                                        <p:cTn id="39" dur="1" fill="hold">
                                          <p:stCondLst>
                                            <p:cond delay="0"/>
                                          </p:stCondLst>
                                        </p:cTn>
                                        <p:tgtEl>
                                          <p:spTgt spid="199690"/>
                                        </p:tgtEl>
                                        <p:attrNameLst>
                                          <p:attrName>style.visibility</p:attrName>
                                        </p:attrNameLst>
                                      </p:cBhvr>
                                      <p:to>
                                        <p:strVal val="visible"/>
                                      </p:to>
                                    </p:set>
                                    <p:animEffect transition="in" filter="box(in)">
                                      <p:cBhvr>
                                        <p:cTn id="40" dur="500"/>
                                        <p:tgtEl>
                                          <p:spTgt spid="199690"/>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199693"/>
                                        </p:tgtEl>
                                        <p:attrNameLst>
                                          <p:attrName>style.visibility</p:attrName>
                                        </p:attrNameLst>
                                      </p:cBhvr>
                                      <p:to>
                                        <p:strVal val="visible"/>
                                      </p:to>
                                    </p:set>
                                    <p:animEffect transition="in" filter="box(in)">
                                      <p:cBhvr>
                                        <p:cTn id="45" dur="500"/>
                                        <p:tgtEl>
                                          <p:spTgt spid="199693"/>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4" presetClass="entr" presetSubtype="16" fill="hold" grpId="0" nodeType="clickEffect">
                                  <p:stCondLst>
                                    <p:cond delay="0"/>
                                  </p:stCondLst>
                                  <p:childTnLst>
                                    <p:set>
                                      <p:cBhvr>
                                        <p:cTn id="49" dur="1" fill="hold">
                                          <p:stCondLst>
                                            <p:cond delay="0"/>
                                          </p:stCondLst>
                                        </p:cTn>
                                        <p:tgtEl>
                                          <p:spTgt spid="199694"/>
                                        </p:tgtEl>
                                        <p:attrNameLst>
                                          <p:attrName>style.visibility</p:attrName>
                                        </p:attrNameLst>
                                      </p:cBhvr>
                                      <p:to>
                                        <p:strVal val="visible"/>
                                      </p:to>
                                    </p:set>
                                    <p:animEffect transition="in" filter="box(in)">
                                      <p:cBhvr>
                                        <p:cTn id="50" dur="500"/>
                                        <p:tgtEl>
                                          <p:spTgt spid="199694"/>
                                        </p:tgtEl>
                                      </p:cBhvr>
                                    </p:animEffect>
                                  </p:childTnLst>
                                </p:cTn>
                              </p:par>
                              <p:par>
                                <p:cTn id="51" presetID="4" presetClass="entr" presetSubtype="16" fill="hold" nodeType="withEffect">
                                  <p:stCondLst>
                                    <p:cond delay="0"/>
                                  </p:stCondLst>
                                  <p:childTnLst>
                                    <p:set>
                                      <p:cBhvr>
                                        <p:cTn id="52" dur="1" fill="hold">
                                          <p:stCondLst>
                                            <p:cond delay="0"/>
                                          </p:stCondLst>
                                        </p:cTn>
                                        <p:tgtEl>
                                          <p:spTgt spid="199695"/>
                                        </p:tgtEl>
                                        <p:attrNameLst>
                                          <p:attrName>style.visibility</p:attrName>
                                        </p:attrNameLst>
                                      </p:cBhvr>
                                      <p:to>
                                        <p:strVal val="visible"/>
                                      </p:to>
                                    </p:set>
                                    <p:animEffect transition="in" filter="box(in)">
                                      <p:cBhvr>
                                        <p:cTn id="53" dur="500"/>
                                        <p:tgtEl>
                                          <p:spTgt spid="199695"/>
                                        </p:tgtEl>
                                      </p:cBhvr>
                                    </p:animEffect>
                                  </p:childTnLst>
                                </p:cTn>
                              </p:par>
                              <p:par>
                                <p:cTn id="54" presetID="4" presetClass="entr" presetSubtype="16" fill="hold" grpId="0" nodeType="withEffect">
                                  <p:stCondLst>
                                    <p:cond delay="0"/>
                                  </p:stCondLst>
                                  <p:childTnLst>
                                    <p:set>
                                      <p:cBhvr>
                                        <p:cTn id="55" dur="1" fill="hold">
                                          <p:stCondLst>
                                            <p:cond delay="0"/>
                                          </p:stCondLst>
                                        </p:cTn>
                                        <p:tgtEl>
                                          <p:spTgt spid="199696"/>
                                        </p:tgtEl>
                                        <p:attrNameLst>
                                          <p:attrName>style.visibility</p:attrName>
                                        </p:attrNameLst>
                                      </p:cBhvr>
                                      <p:to>
                                        <p:strVal val="visible"/>
                                      </p:to>
                                    </p:set>
                                    <p:animEffect transition="in" filter="box(in)">
                                      <p:cBhvr>
                                        <p:cTn id="56" dur="500"/>
                                        <p:tgtEl>
                                          <p:spTgt spid="199696"/>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4" presetClass="entr" presetSubtype="16" fill="hold" grpId="0" nodeType="clickEffect">
                                  <p:stCondLst>
                                    <p:cond delay="0"/>
                                  </p:stCondLst>
                                  <p:childTnLst>
                                    <p:set>
                                      <p:cBhvr>
                                        <p:cTn id="60" dur="1" fill="hold">
                                          <p:stCondLst>
                                            <p:cond delay="0"/>
                                          </p:stCondLst>
                                        </p:cTn>
                                        <p:tgtEl>
                                          <p:spTgt spid="199697"/>
                                        </p:tgtEl>
                                        <p:attrNameLst>
                                          <p:attrName>style.visibility</p:attrName>
                                        </p:attrNameLst>
                                      </p:cBhvr>
                                      <p:to>
                                        <p:strVal val="visible"/>
                                      </p:to>
                                    </p:set>
                                    <p:animEffect transition="in" filter="box(in)">
                                      <p:cBhvr>
                                        <p:cTn id="61" dur="500"/>
                                        <p:tgtEl>
                                          <p:spTgt spid="199697"/>
                                        </p:tgtEl>
                                      </p:cBhvr>
                                    </p:animEffect>
                                  </p:childTnLst>
                                </p:cTn>
                              </p:par>
                              <p:par>
                                <p:cTn id="62" presetID="4" presetClass="entr" presetSubtype="16" fill="hold" nodeType="withEffect">
                                  <p:stCondLst>
                                    <p:cond delay="0"/>
                                  </p:stCondLst>
                                  <p:childTnLst>
                                    <p:set>
                                      <p:cBhvr>
                                        <p:cTn id="63" dur="1" fill="hold">
                                          <p:stCondLst>
                                            <p:cond delay="0"/>
                                          </p:stCondLst>
                                        </p:cTn>
                                        <p:tgtEl>
                                          <p:spTgt spid="199698"/>
                                        </p:tgtEl>
                                        <p:attrNameLst>
                                          <p:attrName>style.visibility</p:attrName>
                                        </p:attrNameLst>
                                      </p:cBhvr>
                                      <p:to>
                                        <p:strVal val="visible"/>
                                      </p:to>
                                    </p:set>
                                    <p:animEffect transition="in" filter="box(in)">
                                      <p:cBhvr>
                                        <p:cTn id="64" dur="500"/>
                                        <p:tgtEl>
                                          <p:spTgt spid="199698"/>
                                        </p:tgtEl>
                                      </p:cBhvr>
                                    </p:animEffect>
                                  </p:childTnLst>
                                </p:cTn>
                              </p:par>
                              <p:par>
                                <p:cTn id="65" presetID="4" presetClass="entr" presetSubtype="16" fill="hold" grpId="0" nodeType="withEffect">
                                  <p:stCondLst>
                                    <p:cond delay="0"/>
                                  </p:stCondLst>
                                  <p:childTnLst>
                                    <p:set>
                                      <p:cBhvr>
                                        <p:cTn id="66" dur="1" fill="hold">
                                          <p:stCondLst>
                                            <p:cond delay="0"/>
                                          </p:stCondLst>
                                        </p:cTn>
                                        <p:tgtEl>
                                          <p:spTgt spid="199699"/>
                                        </p:tgtEl>
                                        <p:attrNameLst>
                                          <p:attrName>style.visibility</p:attrName>
                                        </p:attrNameLst>
                                      </p:cBhvr>
                                      <p:to>
                                        <p:strVal val="visible"/>
                                      </p:to>
                                    </p:set>
                                    <p:animEffect transition="in" filter="box(in)">
                                      <p:cBhvr>
                                        <p:cTn id="67" dur="500"/>
                                        <p:tgtEl>
                                          <p:spTgt spid="199699"/>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199700"/>
                                        </p:tgtEl>
                                        <p:attrNameLst>
                                          <p:attrName>style.visibility</p:attrName>
                                        </p:attrNameLst>
                                      </p:cBhvr>
                                      <p:to>
                                        <p:strVal val="visible"/>
                                      </p:to>
                                    </p:set>
                                    <p:animEffect transition="in" filter="box(in)">
                                      <p:cBhvr>
                                        <p:cTn id="72" dur="500"/>
                                        <p:tgtEl>
                                          <p:spTgt spid="19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6" grpId="0" autoUpdateAnimBg="0"/>
      <p:bldP spid="199687" grpId="0" autoUpdateAnimBg="0"/>
      <p:bldP spid="199688" grpId="0" autoUpdateAnimBg="0"/>
      <p:bldP spid="199689" grpId="0" autoUpdateAnimBg="0"/>
      <p:bldP spid="199691" grpId="0" autoUpdateAnimBg="0"/>
      <p:bldP spid="199693" grpId="0" autoUpdateAnimBg="0"/>
      <p:bldP spid="199694" grpId="0" autoUpdateAnimBg="0"/>
      <p:bldP spid="199696" grpId="0" autoUpdateAnimBg="0"/>
      <p:bldP spid="199697" grpId="0" autoUpdateAnimBg="0"/>
      <p:bldP spid="199699" grpId="0" autoUpdateAnimBg="0"/>
      <p:bldP spid="19970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3" name="Picture 5" descr="MS4}2UQMNJ}W)CQUK3RZ({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3978" name="Text Box 10"/>
          <p:cNvSpPr txBox="1">
            <a:spLocks noChangeArrowheads="1"/>
          </p:cNvSpPr>
          <p:nvPr/>
        </p:nvSpPr>
        <p:spPr bwMode="auto">
          <a:xfrm>
            <a:off x="179388" y="360363"/>
            <a:ext cx="8748712" cy="649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kumimoji="1" lang="en-US" altLang="zh-CN" sz="2800">
                <a:solidFill>
                  <a:schemeClr val="tx1"/>
                </a:solidFill>
                <a:latin typeface="Times New Roman" pitchFamily="18" charset="0"/>
              </a:rPr>
              <a:t>“unhealthy” .</a:t>
            </a:r>
          </a:p>
          <a:p>
            <a:pPr algn="l"/>
            <a:r>
              <a:rPr kumimoji="1" lang="en-US" altLang="zh-CN" sz="2800">
                <a:solidFill>
                  <a:schemeClr val="tx1"/>
                </a:solidFill>
                <a:latin typeface="Times New Roman" pitchFamily="18" charset="0"/>
              </a:rPr>
              <a:t>  Lisa sleeps eight hours every night. She eats a   good breakfast and she exercises every day. She   never eats junk food.                             </a:t>
            </a:r>
            <a:r>
              <a:rPr kumimoji="1" lang="en-US" altLang="zh-CN" sz="2800">
                <a:solidFill>
                  <a:schemeClr val="tx2"/>
                </a:solidFill>
                <a:latin typeface="Times New Roman" pitchFamily="18" charset="0"/>
              </a:rPr>
              <a:t>healthy/unhealthy</a:t>
            </a:r>
          </a:p>
          <a:p>
            <a:pPr algn="l"/>
            <a:endParaRPr kumimoji="1" lang="en-US" altLang="zh-CN" sz="2800">
              <a:solidFill>
                <a:schemeClr val="tx2"/>
              </a:solidFill>
              <a:latin typeface="Times New Roman" pitchFamily="18" charset="0"/>
            </a:endParaRPr>
          </a:p>
          <a:p>
            <a:pPr algn="l"/>
            <a:r>
              <a:rPr kumimoji="1" lang="en-US" altLang="zh-CN" sz="2800">
                <a:solidFill>
                  <a:schemeClr val="tx1"/>
                </a:solidFill>
                <a:latin typeface="Times New Roman" pitchFamily="18" charset="0"/>
              </a:rPr>
              <a:t>  Lucy likes to watch TV. On weekends, she never </a:t>
            </a:r>
          </a:p>
          <a:p>
            <a:pPr algn="l"/>
            <a:r>
              <a:rPr kumimoji="1" lang="en-US" altLang="zh-CN" sz="2800">
                <a:solidFill>
                  <a:schemeClr val="tx1"/>
                </a:solidFill>
                <a:latin typeface="Times New Roman" pitchFamily="18" charset="0"/>
              </a:rPr>
              <a:t>exercises and she doesn’t like fruits or vegetables.</a:t>
            </a:r>
          </a:p>
          <a:p>
            <a:pPr algn="l"/>
            <a:r>
              <a:rPr kumimoji="1" lang="en-US" altLang="zh-CN" sz="2800">
                <a:solidFill>
                  <a:schemeClr val="tx1"/>
                </a:solidFill>
                <a:latin typeface="Times New Roman" pitchFamily="18" charset="0"/>
              </a:rPr>
              <a:t>She eats junk food. And Pam never goes to the doctor.  </a:t>
            </a:r>
          </a:p>
          <a:p>
            <a:pPr algn="l"/>
            <a:r>
              <a:rPr kumimoji="1" lang="en-US" altLang="zh-CN" sz="2800">
                <a:solidFill>
                  <a:schemeClr val="tx1"/>
                </a:solidFill>
                <a:latin typeface="Times New Roman" pitchFamily="18" charset="0"/>
              </a:rPr>
              <a:t>                                               </a:t>
            </a:r>
            <a:r>
              <a:rPr kumimoji="1" lang="en-US" altLang="zh-CN" sz="2800">
                <a:solidFill>
                  <a:schemeClr val="tx2"/>
                </a:solidFill>
                <a:latin typeface="Times New Roman" pitchFamily="18" charset="0"/>
              </a:rPr>
              <a:t>healthy/unhealthy</a:t>
            </a:r>
          </a:p>
          <a:p>
            <a:pPr algn="l"/>
            <a:endParaRPr kumimoji="1" lang="en-US" altLang="zh-CN" sz="2800">
              <a:solidFill>
                <a:schemeClr val="tx2"/>
              </a:solidFill>
              <a:latin typeface="Times New Roman" pitchFamily="18" charset="0"/>
            </a:endParaRPr>
          </a:p>
          <a:p>
            <a:pPr algn="l"/>
            <a:r>
              <a:rPr kumimoji="1" lang="en-US" altLang="zh-CN" sz="2800">
                <a:solidFill>
                  <a:schemeClr val="tx1"/>
                </a:solidFill>
                <a:latin typeface="Times New Roman" pitchFamily="18" charset="0"/>
              </a:rPr>
              <a:t> Peter is tall and thin. He plays tennis three times a week and he runs five miles every Saturday. He never watches TV.He eats fruits and vegetables every day and sleeps nine hours every night.</a:t>
            </a:r>
          </a:p>
          <a:p>
            <a:pPr algn="l"/>
            <a:r>
              <a:rPr kumimoji="1" lang="en-US" altLang="zh-CN" sz="2800">
                <a:solidFill>
                  <a:schemeClr val="tx1"/>
                </a:solidFill>
                <a:latin typeface="Times New Roman" pitchFamily="18" charset="0"/>
              </a:rPr>
              <a:t>                                               </a:t>
            </a:r>
            <a:r>
              <a:rPr kumimoji="1" lang="en-US" altLang="zh-CN" sz="2800">
                <a:solidFill>
                  <a:schemeClr val="tx2"/>
                </a:solidFill>
                <a:latin typeface="Times New Roman" pitchFamily="18" charset="0"/>
              </a:rPr>
              <a:t>healthy/unhealthy </a:t>
            </a:r>
          </a:p>
        </p:txBody>
      </p:sp>
      <p:sp>
        <p:nvSpPr>
          <p:cNvPr id="83972" name="Rectangle 4"/>
          <p:cNvSpPr>
            <a:spLocks noChangeArrowheads="1"/>
          </p:cNvSpPr>
          <p:nvPr/>
        </p:nvSpPr>
        <p:spPr bwMode="auto">
          <a:xfrm>
            <a:off x="250825" y="0"/>
            <a:ext cx="77089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kumimoji="1" lang="en-US" altLang="zh-CN" sz="2800">
                <a:solidFill>
                  <a:schemeClr val="tx1"/>
                </a:solidFill>
                <a:latin typeface="Times New Roman" pitchFamily="18" charset="0"/>
              </a:rPr>
              <a:t>Read about each person. Then circle “healthy” or</a:t>
            </a:r>
          </a:p>
        </p:txBody>
      </p:sp>
      <p:pic>
        <p:nvPicPr>
          <p:cNvPr id="8397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8850" y="1628775"/>
            <a:ext cx="936625"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1725" y="3789363"/>
            <a:ext cx="72072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51725" y="5921375"/>
            <a:ext cx="93662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7" name="Oval 9"/>
          <p:cNvSpPr>
            <a:spLocks noChangeArrowheads="1"/>
          </p:cNvSpPr>
          <p:nvPr/>
        </p:nvSpPr>
        <p:spPr bwMode="auto">
          <a:xfrm>
            <a:off x="5651500" y="3789363"/>
            <a:ext cx="1657350" cy="576262"/>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pPr>
            <a:endParaRPr lang="zh-CN" altLang="zh-CN"/>
          </a:p>
        </p:txBody>
      </p:sp>
      <p:sp>
        <p:nvSpPr>
          <p:cNvPr id="83979" name="Oval 11"/>
          <p:cNvSpPr>
            <a:spLocks noChangeArrowheads="1"/>
          </p:cNvSpPr>
          <p:nvPr/>
        </p:nvSpPr>
        <p:spPr bwMode="auto">
          <a:xfrm>
            <a:off x="4140200" y="1628775"/>
            <a:ext cx="1439863" cy="576263"/>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pPr>
            <a:endParaRPr lang="zh-CN" altLang="zh-CN"/>
          </a:p>
        </p:txBody>
      </p:sp>
      <p:sp>
        <p:nvSpPr>
          <p:cNvPr id="83980" name="Oval 12"/>
          <p:cNvSpPr>
            <a:spLocks noChangeArrowheads="1"/>
          </p:cNvSpPr>
          <p:nvPr/>
        </p:nvSpPr>
        <p:spPr bwMode="auto">
          <a:xfrm>
            <a:off x="4211638" y="6281738"/>
            <a:ext cx="1439862" cy="576262"/>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pPr>
            <a:endParaRPr lang="zh-CN" altLang="zh-CN"/>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3979"/>
                                        </p:tgtEl>
                                        <p:attrNameLst>
                                          <p:attrName>style.visibility</p:attrName>
                                        </p:attrNameLst>
                                      </p:cBhvr>
                                      <p:to>
                                        <p:strVal val="visible"/>
                                      </p:to>
                                    </p:set>
                                    <p:animEffect transition="in" filter="dissolve">
                                      <p:cBhvr>
                                        <p:cTn id="7" dur="500"/>
                                        <p:tgtEl>
                                          <p:spTgt spid="83979"/>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3977"/>
                                        </p:tgtEl>
                                        <p:attrNameLst>
                                          <p:attrName>style.visibility</p:attrName>
                                        </p:attrNameLst>
                                      </p:cBhvr>
                                      <p:to>
                                        <p:strVal val="visible"/>
                                      </p:to>
                                    </p:set>
                                    <p:animEffect transition="in" filter="dissolve">
                                      <p:cBhvr>
                                        <p:cTn id="12" dur="500"/>
                                        <p:tgtEl>
                                          <p:spTgt spid="83977"/>
                                        </p:tgtEl>
                                      </p:cBhvr>
                                    </p:animEffect>
                                  </p:childTnLst>
                                  <p:subTnLst>
                                    <p:audio>
                                      <p:cMediaNode>
                                        <p:cTn display="0" masterRel="sameClick">
                                          <p:stCondLst>
                                            <p:cond evt="begin" delay="0">
                                              <p:tn val="10"/>
                                            </p:cond>
                                          </p:stCondLst>
                                          <p:endCondLst>
                                            <p:cond evt="onStopAudio" delay="0">
                                              <p:tgtEl>
                                                <p:sldTgt/>
                                              </p:tgtEl>
                                            </p:cond>
                                          </p:endCondLst>
                                        </p:cTn>
                                        <p:tgtEl>
                                          <p:sndTgt r:embed="rId2" name="chimes.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3980"/>
                                        </p:tgtEl>
                                        <p:attrNameLst>
                                          <p:attrName>style.visibility</p:attrName>
                                        </p:attrNameLst>
                                      </p:cBhvr>
                                      <p:to>
                                        <p:strVal val="visible"/>
                                      </p:to>
                                    </p:set>
                                    <p:animEffect transition="in" filter="dissolve">
                                      <p:cBhvr>
                                        <p:cTn id="17" dur="500"/>
                                        <p:tgtEl>
                                          <p:spTgt spid="83980"/>
                                        </p:tgtEl>
                                      </p:cBhvr>
                                    </p:animEffect>
                                  </p:childTnLst>
                                  <p:subTnLst>
                                    <p:audio>
                                      <p:cMediaNode>
                                        <p:cTn display="0" masterRel="sameClick">
                                          <p:stCondLst>
                                            <p:cond evt="begin" delay="0">
                                              <p:tn val="1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7" grpId="0" animBg="1" autoUpdateAnimBg="0"/>
      <p:bldP spid="83979" grpId="0" animBg="1" autoUpdateAnimBg="0"/>
      <p:bldP spid="83980" grpId="0" animBg="1" autoUpdateAnimBg="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3200" b="1" i="0" u="none" strike="noStrike" cap="none" normalizeH="0" baseline="0" smtClean="0">
            <a:ln>
              <a:noFill/>
            </a:ln>
            <a:solidFill>
              <a:srgbClr val="FF0000"/>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3200" b="1" i="0" u="none" strike="noStrike" cap="none" normalizeH="0" baseline="0" smtClean="0">
            <a:ln>
              <a:noFill/>
            </a:ln>
            <a:solidFill>
              <a:srgbClr val="FF0000"/>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D:\Program Files\Microsoft Office\Templates\Presentation Designs\Nature.pot</Template>
  <TotalTime>2323</TotalTime>
  <Words>1971</Words>
  <Application>Microsoft Office PowerPoint</Application>
  <PresentationFormat>全屏显示(4:3)</PresentationFormat>
  <Paragraphs>253</Paragraphs>
  <Slides>26</Slides>
  <Notes>1</Notes>
  <HiddenSlides>0</HiddenSlides>
  <MMClips>1</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Arial</vt:lpstr>
      <vt:lpstr>宋体</vt:lpstr>
      <vt:lpstr>Times New Roman</vt:lpstr>
      <vt:lpstr>Arial Black</vt:lpstr>
      <vt:lpstr>Tahoma</vt:lpstr>
      <vt:lpstr>Comic Sans MS</vt:lpstr>
      <vt:lpstr>黑体</vt:lpstr>
      <vt:lpstr>楷体_GB2312</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According to the article and the pie charts, write sentences with the percentages using always, usually or sometimes.</vt:lpstr>
      <vt:lpstr>PowerPoint 演示文稿</vt:lpstr>
      <vt:lpstr>PowerPoint 演示文稿</vt:lpstr>
      <vt:lpstr>PowerPoint 演示文稿</vt:lpstr>
      <vt:lpstr>PowerPoint 演示文稿</vt:lpstr>
      <vt:lpstr>PowerPoint 演示文稿</vt:lpstr>
      <vt:lpstr>      Choose one of these free time activities or think of        your own. Then ask your classmates how often they do this activity and make a pie chart. Show the pie chart to your class.</vt:lpstr>
      <vt:lpstr>PowerPoint 演示文稿</vt:lpstr>
    </vt:vector>
  </TitlesOfParts>
  <Company>cao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How often do you exercise?</dc:title>
  <dc:creator>镇武瑜</dc:creator>
  <cp:lastModifiedBy>user</cp:lastModifiedBy>
  <cp:revision>103</cp:revision>
  <dcterms:created xsi:type="dcterms:W3CDTF">2005-09-02T04:50:37Z</dcterms:created>
  <dcterms:modified xsi:type="dcterms:W3CDTF">2015-08-12T06:29:04Z</dcterms:modified>
</cp:coreProperties>
</file>